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 id="2147483672" r:id="rId3"/>
  </p:sldMasterIdLst>
  <p:notesMasterIdLst>
    <p:notesMasterId r:id="rId26"/>
  </p:notesMasterIdLst>
  <p:sldIdLst>
    <p:sldId id="285" r:id="rId4"/>
    <p:sldId id="312" r:id="rId5"/>
    <p:sldId id="331" r:id="rId6"/>
    <p:sldId id="310" r:id="rId7"/>
    <p:sldId id="309" r:id="rId8"/>
    <p:sldId id="311" r:id="rId9"/>
    <p:sldId id="313" r:id="rId10"/>
    <p:sldId id="314" r:id="rId11"/>
    <p:sldId id="316" r:id="rId12"/>
    <p:sldId id="315" r:id="rId13"/>
    <p:sldId id="329" r:id="rId14"/>
    <p:sldId id="325" r:id="rId15"/>
    <p:sldId id="319" r:id="rId16"/>
    <p:sldId id="328" r:id="rId17"/>
    <p:sldId id="318" r:id="rId18"/>
    <p:sldId id="320" r:id="rId19"/>
    <p:sldId id="332" r:id="rId20"/>
    <p:sldId id="326" r:id="rId21"/>
    <p:sldId id="330" r:id="rId22"/>
    <p:sldId id="321" r:id="rId23"/>
    <p:sldId id="322" r:id="rId24"/>
    <p:sldId id="286" r:id="rId25"/>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4F81BD"/>
    <a:srgbClr val="FFCC66"/>
    <a:srgbClr val="422C16"/>
    <a:srgbClr val="0C788E"/>
    <a:srgbClr val="006666"/>
    <a:srgbClr val="0099CC"/>
    <a:srgbClr val="660066"/>
    <a:srgbClr val="660033"/>
    <a:srgbClr val="0151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23" autoAdjust="0"/>
    <p:restoredTop sz="94652" autoAdjust="0"/>
  </p:normalViewPr>
  <p:slideViewPr>
    <p:cSldViewPr>
      <p:cViewPr varScale="1">
        <p:scale>
          <a:sx n="106" d="100"/>
          <a:sy n="106" d="100"/>
        </p:scale>
        <p:origin x="158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F27B5F-8E68-479F-AF68-88F8A8B3E059}" type="datetimeFigureOut">
              <a:rPr lang="zh-TW" altLang="en-US" smtClean="0"/>
              <a:t>2018/3/31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5E5519-371F-4E17-865E-42076684A7FF}" type="slidenum">
              <a:rPr lang="zh-TW" altLang="en-US" smtClean="0"/>
              <a:t>‹#›</a:t>
            </a:fld>
            <a:endParaRPr lang="zh-TW" altLang="en-US"/>
          </a:p>
        </p:txBody>
      </p:sp>
    </p:spTree>
    <p:extLst>
      <p:ext uri="{BB962C8B-B14F-4D97-AF65-F5344CB8AC3E}">
        <p14:creationId xmlns:p14="http://schemas.microsoft.com/office/powerpoint/2010/main" val="1513203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E5E5519-371F-4E17-865E-42076684A7FF}" type="slidenum">
              <a:rPr lang="zh-TW" altLang="en-US" smtClean="0">
                <a:solidFill>
                  <a:prstClr val="black"/>
                </a:solidFill>
              </a:rPr>
              <a:pPr/>
              <a:t>1</a:t>
            </a:fld>
            <a:endParaRPr lang="zh-TW" altLang="en-US">
              <a:solidFill>
                <a:prstClr val="black"/>
              </a:solidFill>
            </a:endParaRPr>
          </a:p>
        </p:txBody>
      </p:sp>
    </p:spTree>
    <p:extLst>
      <p:ext uri="{BB962C8B-B14F-4D97-AF65-F5344CB8AC3E}">
        <p14:creationId xmlns:p14="http://schemas.microsoft.com/office/powerpoint/2010/main" val="331796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p>
        </p:txBody>
      </p:sp>
      <p:sp>
        <p:nvSpPr>
          <p:cNvPr id="5" name="頁尾版面配置區 4"/>
          <p:cNvSpPr>
            <a:spLocks noGrp="1"/>
          </p:cNvSpPr>
          <p:nvPr>
            <p:ph type="ftr" sz="quarter" idx="11"/>
          </p:nvPr>
        </p:nvSpPr>
        <p:spPr/>
        <p:txBody>
          <a:bodyPr/>
          <a:lstStyle>
            <a:lvl1pPr>
              <a:defRPr/>
            </a:lvl1pPr>
          </a:lstStyle>
          <a:p>
            <a:endParaRPr lang="es-ES" altLang="zh-TW"/>
          </a:p>
        </p:txBody>
      </p:sp>
      <p:sp>
        <p:nvSpPr>
          <p:cNvPr id="6" name="投影片編號版面配置區 5"/>
          <p:cNvSpPr>
            <a:spLocks noGrp="1"/>
          </p:cNvSpPr>
          <p:nvPr>
            <p:ph type="sldNum" sz="quarter" idx="12"/>
          </p:nvPr>
        </p:nvSpPr>
        <p:spPr/>
        <p:txBody>
          <a:bodyPr/>
          <a:lstStyle>
            <a:lvl1pPr>
              <a:defRPr/>
            </a:lvl1pPr>
          </a:lstStyle>
          <a:p>
            <a:fld id="{FD689A67-6B35-414C-A77F-58C6C9F25603}" type="slidenum">
              <a:rPr lang="es-ES" altLang="zh-TW"/>
              <a:pPr/>
              <a:t>‹#›</a:t>
            </a:fld>
            <a:endParaRPr lang="es-ES" altLang="zh-TW"/>
          </a:p>
        </p:txBody>
      </p:sp>
    </p:spTree>
    <p:extLst>
      <p:ext uri="{BB962C8B-B14F-4D97-AF65-F5344CB8AC3E}">
        <p14:creationId xmlns:p14="http://schemas.microsoft.com/office/powerpoint/2010/main" val="1697054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p>
        </p:txBody>
      </p:sp>
      <p:sp>
        <p:nvSpPr>
          <p:cNvPr id="5" name="頁尾版面配置區 4"/>
          <p:cNvSpPr>
            <a:spLocks noGrp="1"/>
          </p:cNvSpPr>
          <p:nvPr>
            <p:ph type="ftr" sz="quarter" idx="11"/>
          </p:nvPr>
        </p:nvSpPr>
        <p:spPr/>
        <p:txBody>
          <a:bodyPr/>
          <a:lstStyle>
            <a:lvl1pPr>
              <a:defRPr/>
            </a:lvl1pPr>
          </a:lstStyle>
          <a:p>
            <a:endParaRPr lang="es-ES" altLang="zh-TW"/>
          </a:p>
        </p:txBody>
      </p:sp>
      <p:sp>
        <p:nvSpPr>
          <p:cNvPr id="6" name="投影片編號版面配置區 5"/>
          <p:cNvSpPr>
            <a:spLocks noGrp="1"/>
          </p:cNvSpPr>
          <p:nvPr>
            <p:ph type="sldNum" sz="quarter" idx="12"/>
          </p:nvPr>
        </p:nvSpPr>
        <p:spPr/>
        <p:txBody>
          <a:bodyPr/>
          <a:lstStyle>
            <a:lvl1pPr>
              <a:defRPr/>
            </a:lvl1pPr>
          </a:lstStyle>
          <a:p>
            <a:fld id="{1D597F35-A6FD-40C8-BDDA-ED7EB4046B5F}" type="slidenum">
              <a:rPr lang="es-ES" altLang="zh-TW"/>
              <a:pPr/>
              <a:t>‹#›</a:t>
            </a:fld>
            <a:endParaRPr lang="es-ES" altLang="zh-TW"/>
          </a:p>
        </p:txBody>
      </p:sp>
    </p:spTree>
    <p:extLst>
      <p:ext uri="{BB962C8B-B14F-4D97-AF65-F5344CB8AC3E}">
        <p14:creationId xmlns:p14="http://schemas.microsoft.com/office/powerpoint/2010/main" val="4279041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p>
        </p:txBody>
      </p:sp>
      <p:sp>
        <p:nvSpPr>
          <p:cNvPr id="5" name="頁尾版面配置區 4"/>
          <p:cNvSpPr>
            <a:spLocks noGrp="1"/>
          </p:cNvSpPr>
          <p:nvPr>
            <p:ph type="ftr" sz="quarter" idx="11"/>
          </p:nvPr>
        </p:nvSpPr>
        <p:spPr/>
        <p:txBody>
          <a:bodyPr/>
          <a:lstStyle>
            <a:lvl1pPr>
              <a:defRPr/>
            </a:lvl1pPr>
          </a:lstStyle>
          <a:p>
            <a:endParaRPr lang="es-ES" altLang="zh-TW"/>
          </a:p>
        </p:txBody>
      </p:sp>
      <p:sp>
        <p:nvSpPr>
          <p:cNvPr id="6" name="投影片編號版面配置區 5"/>
          <p:cNvSpPr>
            <a:spLocks noGrp="1"/>
          </p:cNvSpPr>
          <p:nvPr>
            <p:ph type="sldNum" sz="quarter" idx="12"/>
          </p:nvPr>
        </p:nvSpPr>
        <p:spPr/>
        <p:txBody>
          <a:bodyPr/>
          <a:lstStyle>
            <a:lvl1pPr>
              <a:defRPr/>
            </a:lvl1pPr>
          </a:lstStyle>
          <a:p>
            <a:fld id="{1831525F-701B-4327-869F-472331573A98}" type="slidenum">
              <a:rPr lang="es-ES" altLang="zh-TW"/>
              <a:pPr/>
              <a:t>‹#›</a:t>
            </a:fld>
            <a:endParaRPr lang="es-ES" altLang="zh-TW"/>
          </a:p>
        </p:txBody>
      </p:sp>
    </p:spTree>
    <p:extLst>
      <p:ext uri="{BB962C8B-B14F-4D97-AF65-F5344CB8AC3E}">
        <p14:creationId xmlns:p14="http://schemas.microsoft.com/office/powerpoint/2010/main" val="284869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FD689A67-6B35-414C-A77F-58C6C9F25603}"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3887493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dirty="0">
              <a:solidFill>
                <a:srgbClr val="000000"/>
              </a:solidFill>
            </a:endParaRPr>
          </a:p>
        </p:txBody>
      </p:sp>
      <p:sp>
        <p:nvSpPr>
          <p:cNvPr id="6" name="投影片編號版面配置區 5"/>
          <p:cNvSpPr>
            <a:spLocks noGrp="1"/>
          </p:cNvSpPr>
          <p:nvPr>
            <p:ph type="sldNum" sz="quarter" idx="12"/>
          </p:nvPr>
        </p:nvSpPr>
        <p:spPr>
          <a:xfrm>
            <a:off x="6974904" y="6253325"/>
            <a:ext cx="2133600" cy="468150"/>
          </a:xfrm>
        </p:spPr>
        <p:txBody>
          <a:bodyPr/>
          <a:lstStyle>
            <a:lvl1pPr algn="r">
              <a:defRPr sz="1200">
                <a:solidFill>
                  <a:schemeClr val="tx1"/>
                </a:solidFill>
              </a:defRPr>
            </a:lvl1pPr>
          </a:lstStyle>
          <a:p>
            <a:fld id="{B5F72963-4437-4D00-9984-BB7723DEAC00}" type="slidenum">
              <a:rPr lang="es-ES" altLang="zh-TW" smtClean="0">
                <a:solidFill>
                  <a:srgbClr val="000000"/>
                </a:solidFill>
              </a:rPr>
              <a:pPr/>
              <a:t>‹#›</a:t>
            </a:fld>
            <a:endParaRPr lang="es-ES" altLang="zh-TW" dirty="0">
              <a:solidFill>
                <a:srgbClr val="000000"/>
              </a:solidFill>
            </a:endParaRPr>
          </a:p>
        </p:txBody>
      </p:sp>
    </p:spTree>
    <p:extLst>
      <p:ext uri="{BB962C8B-B14F-4D97-AF65-F5344CB8AC3E}">
        <p14:creationId xmlns:p14="http://schemas.microsoft.com/office/powerpoint/2010/main" val="102927866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E18E6DC1-76B1-471A-9B17-83DE91C70778}"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3747086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s-ES" altLang="zh-TW">
              <a:solidFill>
                <a:srgbClr val="000000"/>
              </a:solidFill>
            </a:endParaRPr>
          </a:p>
        </p:txBody>
      </p:sp>
      <p:sp>
        <p:nvSpPr>
          <p:cNvPr id="6" name="頁尾版面配置區 5"/>
          <p:cNvSpPr>
            <a:spLocks noGrp="1"/>
          </p:cNvSpPr>
          <p:nvPr>
            <p:ph type="ftr" sz="quarter" idx="11"/>
          </p:nvPr>
        </p:nvSpPr>
        <p:spPr/>
        <p:txBody>
          <a:bodyPr/>
          <a:lstStyle>
            <a:lvl1pPr>
              <a:defRPr/>
            </a:lvl1pPr>
          </a:lstStyle>
          <a:p>
            <a:endParaRPr lang="es-ES" altLang="zh-TW">
              <a:solidFill>
                <a:srgbClr val="000000"/>
              </a:solidFill>
            </a:endParaRPr>
          </a:p>
        </p:txBody>
      </p:sp>
      <p:sp>
        <p:nvSpPr>
          <p:cNvPr id="7" name="投影片編號版面配置區 6"/>
          <p:cNvSpPr>
            <a:spLocks noGrp="1"/>
          </p:cNvSpPr>
          <p:nvPr>
            <p:ph type="sldNum" sz="quarter" idx="12"/>
          </p:nvPr>
        </p:nvSpPr>
        <p:spPr/>
        <p:txBody>
          <a:bodyPr/>
          <a:lstStyle>
            <a:lvl1pPr>
              <a:defRPr/>
            </a:lvl1pPr>
          </a:lstStyle>
          <a:p>
            <a:fld id="{1C17B569-6BBD-42B9-BDB4-63571CDE3273}"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3436809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s-ES" altLang="zh-TW">
              <a:solidFill>
                <a:srgbClr val="000000"/>
              </a:solidFill>
            </a:endParaRPr>
          </a:p>
        </p:txBody>
      </p:sp>
      <p:sp>
        <p:nvSpPr>
          <p:cNvPr id="8" name="頁尾版面配置區 7"/>
          <p:cNvSpPr>
            <a:spLocks noGrp="1"/>
          </p:cNvSpPr>
          <p:nvPr>
            <p:ph type="ftr" sz="quarter" idx="11"/>
          </p:nvPr>
        </p:nvSpPr>
        <p:spPr/>
        <p:txBody>
          <a:bodyPr/>
          <a:lstStyle>
            <a:lvl1pPr>
              <a:defRPr/>
            </a:lvl1pPr>
          </a:lstStyle>
          <a:p>
            <a:endParaRPr lang="es-ES" altLang="zh-TW">
              <a:solidFill>
                <a:srgbClr val="000000"/>
              </a:solidFill>
            </a:endParaRPr>
          </a:p>
        </p:txBody>
      </p:sp>
      <p:sp>
        <p:nvSpPr>
          <p:cNvPr id="9" name="投影片編號版面配置區 8"/>
          <p:cNvSpPr>
            <a:spLocks noGrp="1"/>
          </p:cNvSpPr>
          <p:nvPr>
            <p:ph type="sldNum" sz="quarter" idx="12"/>
          </p:nvPr>
        </p:nvSpPr>
        <p:spPr/>
        <p:txBody>
          <a:bodyPr/>
          <a:lstStyle>
            <a:lvl1pPr>
              <a:defRPr/>
            </a:lvl1pPr>
          </a:lstStyle>
          <a:p>
            <a:fld id="{E718A87C-D16D-4A25-BC2F-6E34B323C7D4}"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674330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s-ES" altLang="zh-TW">
              <a:solidFill>
                <a:srgbClr val="000000"/>
              </a:solidFill>
            </a:endParaRPr>
          </a:p>
        </p:txBody>
      </p:sp>
      <p:sp>
        <p:nvSpPr>
          <p:cNvPr id="4" name="頁尾版面配置區 3"/>
          <p:cNvSpPr>
            <a:spLocks noGrp="1"/>
          </p:cNvSpPr>
          <p:nvPr>
            <p:ph type="ftr" sz="quarter" idx="11"/>
          </p:nvPr>
        </p:nvSpPr>
        <p:spPr/>
        <p:txBody>
          <a:bodyPr/>
          <a:lstStyle>
            <a:lvl1pPr>
              <a:defRPr/>
            </a:lvl1pPr>
          </a:lstStyle>
          <a:p>
            <a:endParaRPr lang="es-ES" altLang="zh-TW">
              <a:solidFill>
                <a:srgbClr val="000000"/>
              </a:solidFill>
            </a:endParaRPr>
          </a:p>
        </p:txBody>
      </p:sp>
      <p:sp>
        <p:nvSpPr>
          <p:cNvPr id="5" name="投影片編號版面配置區 4"/>
          <p:cNvSpPr>
            <a:spLocks noGrp="1"/>
          </p:cNvSpPr>
          <p:nvPr>
            <p:ph type="sldNum" sz="quarter" idx="12"/>
          </p:nvPr>
        </p:nvSpPr>
        <p:spPr/>
        <p:txBody>
          <a:bodyPr/>
          <a:lstStyle>
            <a:lvl1pPr>
              <a:defRPr/>
            </a:lvl1pPr>
          </a:lstStyle>
          <a:p>
            <a:fld id="{E7A3C9A7-87F2-49D3-A6FB-0DB1C101C836}"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1298372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s-ES" altLang="zh-TW">
              <a:solidFill>
                <a:srgbClr val="000000"/>
              </a:solidFill>
            </a:endParaRPr>
          </a:p>
        </p:txBody>
      </p:sp>
      <p:sp>
        <p:nvSpPr>
          <p:cNvPr id="3" name="頁尾版面配置區 2"/>
          <p:cNvSpPr>
            <a:spLocks noGrp="1"/>
          </p:cNvSpPr>
          <p:nvPr>
            <p:ph type="ftr" sz="quarter" idx="11"/>
          </p:nvPr>
        </p:nvSpPr>
        <p:spPr/>
        <p:txBody>
          <a:bodyPr/>
          <a:lstStyle>
            <a:lvl1pPr>
              <a:defRPr/>
            </a:lvl1pPr>
          </a:lstStyle>
          <a:p>
            <a:endParaRPr lang="es-ES" altLang="zh-TW">
              <a:solidFill>
                <a:srgbClr val="000000"/>
              </a:solidFill>
            </a:endParaRPr>
          </a:p>
        </p:txBody>
      </p:sp>
      <p:sp>
        <p:nvSpPr>
          <p:cNvPr id="4" name="投影片編號版面配置區 3"/>
          <p:cNvSpPr>
            <a:spLocks noGrp="1"/>
          </p:cNvSpPr>
          <p:nvPr>
            <p:ph type="sldNum" sz="quarter" idx="12"/>
          </p:nvPr>
        </p:nvSpPr>
        <p:spPr/>
        <p:txBody>
          <a:bodyPr/>
          <a:lstStyle>
            <a:lvl1pPr>
              <a:defRPr/>
            </a:lvl1pPr>
          </a:lstStyle>
          <a:p>
            <a:fld id="{D030B58B-B5A6-4652-B4C6-9312975D8B76}"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1269239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s-ES" altLang="zh-TW">
              <a:solidFill>
                <a:srgbClr val="000000"/>
              </a:solidFill>
            </a:endParaRPr>
          </a:p>
        </p:txBody>
      </p:sp>
      <p:sp>
        <p:nvSpPr>
          <p:cNvPr id="6" name="頁尾版面配置區 5"/>
          <p:cNvSpPr>
            <a:spLocks noGrp="1"/>
          </p:cNvSpPr>
          <p:nvPr>
            <p:ph type="ftr" sz="quarter" idx="11"/>
          </p:nvPr>
        </p:nvSpPr>
        <p:spPr/>
        <p:txBody>
          <a:bodyPr/>
          <a:lstStyle>
            <a:lvl1pPr>
              <a:defRPr/>
            </a:lvl1pPr>
          </a:lstStyle>
          <a:p>
            <a:endParaRPr lang="es-ES" altLang="zh-TW">
              <a:solidFill>
                <a:srgbClr val="000000"/>
              </a:solidFill>
            </a:endParaRPr>
          </a:p>
        </p:txBody>
      </p:sp>
      <p:sp>
        <p:nvSpPr>
          <p:cNvPr id="7" name="投影片編號版面配置區 6"/>
          <p:cNvSpPr>
            <a:spLocks noGrp="1"/>
          </p:cNvSpPr>
          <p:nvPr>
            <p:ph type="sldNum" sz="quarter" idx="12"/>
          </p:nvPr>
        </p:nvSpPr>
        <p:spPr/>
        <p:txBody>
          <a:bodyPr/>
          <a:lstStyle>
            <a:lvl1pPr>
              <a:defRPr/>
            </a:lvl1pPr>
          </a:lstStyle>
          <a:p>
            <a:fld id="{AC12ED51-18DE-4FB6-9F5B-17911E4DA348}"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534991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p>
        </p:txBody>
      </p:sp>
      <p:sp>
        <p:nvSpPr>
          <p:cNvPr id="5" name="頁尾版面配置區 4"/>
          <p:cNvSpPr>
            <a:spLocks noGrp="1"/>
          </p:cNvSpPr>
          <p:nvPr>
            <p:ph type="ftr" sz="quarter" idx="11"/>
          </p:nvPr>
        </p:nvSpPr>
        <p:spPr/>
        <p:txBody>
          <a:bodyPr/>
          <a:lstStyle>
            <a:lvl1pPr>
              <a:defRPr/>
            </a:lvl1pPr>
          </a:lstStyle>
          <a:p>
            <a:endParaRPr lang="es-ES" altLang="zh-TW" dirty="0"/>
          </a:p>
        </p:txBody>
      </p:sp>
      <p:sp>
        <p:nvSpPr>
          <p:cNvPr id="6" name="投影片編號版面配置區 5"/>
          <p:cNvSpPr>
            <a:spLocks noGrp="1"/>
          </p:cNvSpPr>
          <p:nvPr>
            <p:ph type="sldNum" sz="quarter" idx="12"/>
          </p:nvPr>
        </p:nvSpPr>
        <p:spPr>
          <a:xfrm>
            <a:off x="6974904" y="6253325"/>
            <a:ext cx="2133600" cy="468150"/>
          </a:xfrm>
        </p:spPr>
        <p:txBody>
          <a:bodyPr/>
          <a:lstStyle>
            <a:lvl1pPr algn="r">
              <a:defRPr sz="1200">
                <a:solidFill>
                  <a:schemeClr val="tx1"/>
                </a:solidFill>
              </a:defRPr>
            </a:lvl1pPr>
          </a:lstStyle>
          <a:p>
            <a:fld id="{B5F72963-4437-4D00-9984-BB7723DEAC00}" type="slidenum">
              <a:rPr lang="es-ES" altLang="zh-TW" smtClean="0"/>
              <a:pPr/>
              <a:t>‹#›</a:t>
            </a:fld>
            <a:endParaRPr lang="es-ES" altLang="zh-TW" dirty="0"/>
          </a:p>
        </p:txBody>
      </p:sp>
    </p:spTree>
    <p:extLst>
      <p:ext uri="{BB962C8B-B14F-4D97-AF65-F5344CB8AC3E}">
        <p14:creationId xmlns:p14="http://schemas.microsoft.com/office/powerpoint/2010/main" val="234113687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s-ES" altLang="zh-TW">
              <a:solidFill>
                <a:srgbClr val="000000"/>
              </a:solidFill>
            </a:endParaRPr>
          </a:p>
        </p:txBody>
      </p:sp>
      <p:sp>
        <p:nvSpPr>
          <p:cNvPr id="6" name="頁尾版面配置區 5"/>
          <p:cNvSpPr>
            <a:spLocks noGrp="1"/>
          </p:cNvSpPr>
          <p:nvPr>
            <p:ph type="ftr" sz="quarter" idx="11"/>
          </p:nvPr>
        </p:nvSpPr>
        <p:spPr/>
        <p:txBody>
          <a:bodyPr/>
          <a:lstStyle>
            <a:lvl1pPr>
              <a:defRPr/>
            </a:lvl1pPr>
          </a:lstStyle>
          <a:p>
            <a:endParaRPr lang="es-ES" altLang="zh-TW">
              <a:solidFill>
                <a:srgbClr val="000000"/>
              </a:solidFill>
            </a:endParaRPr>
          </a:p>
        </p:txBody>
      </p:sp>
      <p:sp>
        <p:nvSpPr>
          <p:cNvPr id="7" name="投影片編號版面配置區 6"/>
          <p:cNvSpPr>
            <a:spLocks noGrp="1"/>
          </p:cNvSpPr>
          <p:nvPr>
            <p:ph type="sldNum" sz="quarter" idx="12"/>
          </p:nvPr>
        </p:nvSpPr>
        <p:spPr/>
        <p:txBody>
          <a:bodyPr/>
          <a:lstStyle>
            <a:lvl1pPr>
              <a:defRPr/>
            </a:lvl1pPr>
          </a:lstStyle>
          <a:p>
            <a:fld id="{9C4FA3A9-A900-4043-9BD1-4133AB5F67ED}"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1966069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1D597F35-A6FD-40C8-BDDA-ED7EB4046B5F}"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408770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1831525F-701B-4327-869F-472331573A98}"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4092054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FD689A67-6B35-414C-A77F-58C6C9F25603}"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098307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圖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dirty="0">
              <a:solidFill>
                <a:srgbClr val="000000"/>
              </a:solidFill>
            </a:endParaRPr>
          </a:p>
        </p:txBody>
      </p:sp>
      <p:sp>
        <p:nvSpPr>
          <p:cNvPr id="6" name="投影片編號版面配置區 5"/>
          <p:cNvSpPr>
            <a:spLocks noGrp="1"/>
          </p:cNvSpPr>
          <p:nvPr>
            <p:ph type="sldNum" sz="quarter" idx="12"/>
          </p:nvPr>
        </p:nvSpPr>
        <p:spPr>
          <a:xfrm>
            <a:off x="6974904" y="6253325"/>
            <a:ext cx="2133600" cy="468150"/>
          </a:xfrm>
        </p:spPr>
        <p:txBody>
          <a:bodyPr/>
          <a:lstStyle>
            <a:lvl1pPr algn="r">
              <a:defRPr sz="1200">
                <a:solidFill>
                  <a:schemeClr val="tx1"/>
                </a:solidFill>
              </a:defRPr>
            </a:lvl1pPr>
          </a:lstStyle>
          <a:p>
            <a:fld id="{B5F72963-4437-4D00-9984-BB7723DEAC00}" type="slidenum">
              <a:rPr lang="es-ES" altLang="zh-TW" smtClean="0">
                <a:solidFill>
                  <a:srgbClr val="000000"/>
                </a:solidFill>
              </a:rPr>
              <a:pPr/>
              <a:t>‹#›</a:t>
            </a:fld>
            <a:endParaRPr lang="es-ES" altLang="zh-TW" dirty="0">
              <a:solidFill>
                <a:srgbClr val="000000"/>
              </a:solidFill>
            </a:endParaRPr>
          </a:p>
        </p:txBody>
      </p:sp>
    </p:spTree>
    <p:extLst>
      <p:ext uri="{BB962C8B-B14F-4D97-AF65-F5344CB8AC3E}">
        <p14:creationId xmlns:p14="http://schemas.microsoft.com/office/powerpoint/2010/main" val="11729251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E18E6DC1-76B1-471A-9B17-83DE91C70778}"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701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s-ES" altLang="zh-TW">
              <a:solidFill>
                <a:srgbClr val="000000"/>
              </a:solidFill>
            </a:endParaRPr>
          </a:p>
        </p:txBody>
      </p:sp>
      <p:sp>
        <p:nvSpPr>
          <p:cNvPr id="6" name="頁尾版面配置區 5"/>
          <p:cNvSpPr>
            <a:spLocks noGrp="1"/>
          </p:cNvSpPr>
          <p:nvPr>
            <p:ph type="ftr" sz="quarter" idx="11"/>
          </p:nvPr>
        </p:nvSpPr>
        <p:spPr/>
        <p:txBody>
          <a:bodyPr/>
          <a:lstStyle>
            <a:lvl1pPr>
              <a:defRPr/>
            </a:lvl1pPr>
          </a:lstStyle>
          <a:p>
            <a:endParaRPr lang="es-ES" altLang="zh-TW">
              <a:solidFill>
                <a:srgbClr val="000000"/>
              </a:solidFill>
            </a:endParaRPr>
          </a:p>
        </p:txBody>
      </p:sp>
      <p:sp>
        <p:nvSpPr>
          <p:cNvPr id="7" name="投影片編號版面配置區 6"/>
          <p:cNvSpPr>
            <a:spLocks noGrp="1"/>
          </p:cNvSpPr>
          <p:nvPr>
            <p:ph type="sldNum" sz="quarter" idx="12"/>
          </p:nvPr>
        </p:nvSpPr>
        <p:spPr/>
        <p:txBody>
          <a:bodyPr/>
          <a:lstStyle>
            <a:lvl1pPr>
              <a:defRPr/>
            </a:lvl1pPr>
          </a:lstStyle>
          <a:p>
            <a:fld id="{1C17B569-6BBD-42B9-BDB4-63571CDE3273}"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9205833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s-ES" altLang="zh-TW">
              <a:solidFill>
                <a:srgbClr val="000000"/>
              </a:solidFill>
            </a:endParaRPr>
          </a:p>
        </p:txBody>
      </p:sp>
      <p:sp>
        <p:nvSpPr>
          <p:cNvPr id="8" name="頁尾版面配置區 7"/>
          <p:cNvSpPr>
            <a:spLocks noGrp="1"/>
          </p:cNvSpPr>
          <p:nvPr>
            <p:ph type="ftr" sz="quarter" idx="11"/>
          </p:nvPr>
        </p:nvSpPr>
        <p:spPr/>
        <p:txBody>
          <a:bodyPr/>
          <a:lstStyle>
            <a:lvl1pPr>
              <a:defRPr/>
            </a:lvl1pPr>
          </a:lstStyle>
          <a:p>
            <a:endParaRPr lang="es-ES" altLang="zh-TW">
              <a:solidFill>
                <a:srgbClr val="000000"/>
              </a:solidFill>
            </a:endParaRPr>
          </a:p>
        </p:txBody>
      </p:sp>
      <p:sp>
        <p:nvSpPr>
          <p:cNvPr id="9" name="投影片編號版面配置區 8"/>
          <p:cNvSpPr>
            <a:spLocks noGrp="1"/>
          </p:cNvSpPr>
          <p:nvPr>
            <p:ph type="sldNum" sz="quarter" idx="12"/>
          </p:nvPr>
        </p:nvSpPr>
        <p:spPr/>
        <p:txBody>
          <a:bodyPr/>
          <a:lstStyle>
            <a:lvl1pPr>
              <a:defRPr/>
            </a:lvl1pPr>
          </a:lstStyle>
          <a:p>
            <a:fld id="{E718A87C-D16D-4A25-BC2F-6E34B323C7D4}"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929119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s-ES" altLang="zh-TW">
              <a:solidFill>
                <a:srgbClr val="000000"/>
              </a:solidFill>
            </a:endParaRPr>
          </a:p>
        </p:txBody>
      </p:sp>
      <p:sp>
        <p:nvSpPr>
          <p:cNvPr id="4" name="頁尾版面配置區 3"/>
          <p:cNvSpPr>
            <a:spLocks noGrp="1"/>
          </p:cNvSpPr>
          <p:nvPr>
            <p:ph type="ftr" sz="quarter" idx="11"/>
          </p:nvPr>
        </p:nvSpPr>
        <p:spPr/>
        <p:txBody>
          <a:bodyPr/>
          <a:lstStyle>
            <a:lvl1pPr>
              <a:defRPr/>
            </a:lvl1pPr>
          </a:lstStyle>
          <a:p>
            <a:endParaRPr lang="es-ES" altLang="zh-TW">
              <a:solidFill>
                <a:srgbClr val="000000"/>
              </a:solidFill>
            </a:endParaRPr>
          </a:p>
        </p:txBody>
      </p:sp>
      <p:sp>
        <p:nvSpPr>
          <p:cNvPr id="5" name="投影片編號版面配置區 4"/>
          <p:cNvSpPr>
            <a:spLocks noGrp="1"/>
          </p:cNvSpPr>
          <p:nvPr>
            <p:ph type="sldNum" sz="quarter" idx="12"/>
          </p:nvPr>
        </p:nvSpPr>
        <p:spPr/>
        <p:txBody>
          <a:bodyPr/>
          <a:lstStyle>
            <a:lvl1pPr>
              <a:defRPr/>
            </a:lvl1pPr>
          </a:lstStyle>
          <a:p>
            <a:fld id="{E7A3C9A7-87F2-49D3-A6FB-0DB1C101C836}"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586298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s-ES" altLang="zh-TW">
              <a:solidFill>
                <a:srgbClr val="000000"/>
              </a:solidFill>
            </a:endParaRPr>
          </a:p>
        </p:txBody>
      </p:sp>
      <p:sp>
        <p:nvSpPr>
          <p:cNvPr id="3" name="頁尾版面配置區 2"/>
          <p:cNvSpPr>
            <a:spLocks noGrp="1"/>
          </p:cNvSpPr>
          <p:nvPr>
            <p:ph type="ftr" sz="quarter" idx="11"/>
          </p:nvPr>
        </p:nvSpPr>
        <p:spPr/>
        <p:txBody>
          <a:bodyPr/>
          <a:lstStyle>
            <a:lvl1pPr>
              <a:defRPr/>
            </a:lvl1pPr>
          </a:lstStyle>
          <a:p>
            <a:endParaRPr lang="es-ES" altLang="zh-TW">
              <a:solidFill>
                <a:srgbClr val="000000"/>
              </a:solidFill>
            </a:endParaRPr>
          </a:p>
        </p:txBody>
      </p:sp>
      <p:sp>
        <p:nvSpPr>
          <p:cNvPr id="4" name="投影片編號版面配置區 3"/>
          <p:cNvSpPr>
            <a:spLocks noGrp="1"/>
          </p:cNvSpPr>
          <p:nvPr>
            <p:ph type="sldNum" sz="quarter" idx="12"/>
          </p:nvPr>
        </p:nvSpPr>
        <p:spPr/>
        <p:txBody>
          <a:bodyPr/>
          <a:lstStyle>
            <a:lvl1pPr>
              <a:defRPr/>
            </a:lvl1pPr>
          </a:lstStyle>
          <a:p>
            <a:fld id="{D030B58B-B5A6-4652-B4C6-9312975D8B76}"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272463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s-ES" altLang="zh-TW"/>
          </a:p>
        </p:txBody>
      </p:sp>
      <p:sp>
        <p:nvSpPr>
          <p:cNvPr id="5" name="頁尾版面配置區 4"/>
          <p:cNvSpPr>
            <a:spLocks noGrp="1"/>
          </p:cNvSpPr>
          <p:nvPr>
            <p:ph type="ftr" sz="quarter" idx="11"/>
          </p:nvPr>
        </p:nvSpPr>
        <p:spPr/>
        <p:txBody>
          <a:bodyPr/>
          <a:lstStyle>
            <a:lvl1pPr>
              <a:defRPr/>
            </a:lvl1pPr>
          </a:lstStyle>
          <a:p>
            <a:endParaRPr lang="es-ES" altLang="zh-TW"/>
          </a:p>
        </p:txBody>
      </p:sp>
      <p:sp>
        <p:nvSpPr>
          <p:cNvPr id="6" name="投影片編號版面配置區 5"/>
          <p:cNvSpPr>
            <a:spLocks noGrp="1"/>
          </p:cNvSpPr>
          <p:nvPr>
            <p:ph type="sldNum" sz="quarter" idx="12"/>
          </p:nvPr>
        </p:nvSpPr>
        <p:spPr/>
        <p:txBody>
          <a:bodyPr/>
          <a:lstStyle>
            <a:lvl1pPr>
              <a:defRPr/>
            </a:lvl1pPr>
          </a:lstStyle>
          <a:p>
            <a:fld id="{E18E6DC1-76B1-471A-9B17-83DE91C70778}" type="slidenum">
              <a:rPr lang="es-ES" altLang="zh-TW"/>
              <a:pPr/>
              <a:t>‹#›</a:t>
            </a:fld>
            <a:endParaRPr lang="es-ES" altLang="zh-TW"/>
          </a:p>
        </p:txBody>
      </p:sp>
    </p:spTree>
    <p:extLst>
      <p:ext uri="{BB962C8B-B14F-4D97-AF65-F5344CB8AC3E}">
        <p14:creationId xmlns:p14="http://schemas.microsoft.com/office/powerpoint/2010/main" val="1079873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s-ES" altLang="zh-TW">
              <a:solidFill>
                <a:srgbClr val="000000"/>
              </a:solidFill>
            </a:endParaRPr>
          </a:p>
        </p:txBody>
      </p:sp>
      <p:sp>
        <p:nvSpPr>
          <p:cNvPr id="6" name="頁尾版面配置區 5"/>
          <p:cNvSpPr>
            <a:spLocks noGrp="1"/>
          </p:cNvSpPr>
          <p:nvPr>
            <p:ph type="ftr" sz="quarter" idx="11"/>
          </p:nvPr>
        </p:nvSpPr>
        <p:spPr/>
        <p:txBody>
          <a:bodyPr/>
          <a:lstStyle>
            <a:lvl1pPr>
              <a:defRPr/>
            </a:lvl1pPr>
          </a:lstStyle>
          <a:p>
            <a:endParaRPr lang="es-ES" altLang="zh-TW">
              <a:solidFill>
                <a:srgbClr val="000000"/>
              </a:solidFill>
            </a:endParaRPr>
          </a:p>
        </p:txBody>
      </p:sp>
      <p:sp>
        <p:nvSpPr>
          <p:cNvPr id="7" name="投影片編號版面配置區 6"/>
          <p:cNvSpPr>
            <a:spLocks noGrp="1"/>
          </p:cNvSpPr>
          <p:nvPr>
            <p:ph type="sldNum" sz="quarter" idx="12"/>
          </p:nvPr>
        </p:nvSpPr>
        <p:spPr/>
        <p:txBody>
          <a:bodyPr/>
          <a:lstStyle>
            <a:lvl1pPr>
              <a:defRPr/>
            </a:lvl1pPr>
          </a:lstStyle>
          <a:p>
            <a:fld id="{AC12ED51-18DE-4FB6-9F5B-17911E4DA348}"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3865862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s-ES" altLang="zh-TW">
              <a:solidFill>
                <a:srgbClr val="000000"/>
              </a:solidFill>
            </a:endParaRPr>
          </a:p>
        </p:txBody>
      </p:sp>
      <p:sp>
        <p:nvSpPr>
          <p:cNvPr id="6" name="頁尾版面配置區 5"/>
          <p:cNvSpPr>
            <a:spLocks noGrp="1"/>
          </p:cNvSpPr>
          <p:nvPr>
            <p:ph type="ftr" sz="quarter" idx="11"/>
          </p:nvPr>
        </p:nvSpPr>
        <p:spPr/>
        <p:txBody>
          <a:bodyPr/>
          <a:lstStyle>
            <a:lvl1pPr>
              <a:defRPr/>
            </a:lvl1pPr>
          </a:lstStyle>
          <a:p>
            <a:endParaRPr lang="es-ES" altLang="zh-TW">
              <a:solidFill>
                <a:srgbClr val="000000"/>
              </a:solidFill>
            </a:endParaRPr>
          </a:p>
        </p:txBody>
      </p:sp>
      <p:sp>
        <p:nvSpPr>
          <p:cNvPr id="7" name="投影片編號版面配置區 6"/>
          <p:cNvSpPr>
            <a:spLocks noGrp="1"/>
          </p:cNvSpPr>
          <p:nvPr>
            <p:ph type="sldNum" sz="quarter" idx="12"/>
          </p:nvPr>
        </p:nvSpPr>
        <p:spPr/>
        <p:txBody>
          <a:bodyPr/>
          <a:lstStyle>
            <a:lvl1pPr>
              <a:defRPr/>
            </a:lvl1pPr>
          </a:lstStyle>
          <a:p>
            <a:fld id="{9C4FA3A9-A900-4043-9BD1-4133AB5F67ED}"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3186803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1D597F35-A6FD-40C8-BDDA-ED7EB4046B5F}"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1810983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s-ES" altLang="zh-TW">
              <a:solidFill>
                <a:srgbClr val="000000"/>
              </a:solidFill>
            </a:endParaRPr>
          </a:p>
        </p:txBody>
      </p:sp>
      <p:sp>
        <p:nvSpPr>
          <p:cNvPr id="5" name="頁尾版面配置區 4"/>
          <p:cNvSpPr>
            <a:spLocks noGrp="1"/>
          </p:cNvSpPr>
          <p:nvPr>
            <p:ph type="ftr" sz="quarter" idx="11"/>
          </p:nvPr>
        </p:nvSpPr>
        <p:spPr/>
        <p:txBody>
          <a:bodyPr/>
          <a:lstStyle>
            <a:lvl1pPr>
              <a:defRPr/>
            </a:lvl1pPr>
          </a:lstStyle>
          <a:p>
            <a:endParaRPr lang="es-ES" altLang="zh-TW">
              <a:solidFill>
                <a:srgbClr val="000000"/>
              </a:solidFill>
            </a:endParaRPr>
          </a:p>
        </p:txBody>
      </p:sp>
      <p:sp>
        <p:nvSpPr>
          <p:cNvPr id="6" name="投影片編號版面配置區 5"/>
          <p:cNvSpPr>
            <a:spLocks noGrp="1"/>
          </p:cNvSpPr>
          <p:nvPr>
            <p:ph type="sldNum" sz="quarter" idx="12"/>
          </p:nvPr>
        </p:nvSpPr>
        <p:spPr/>
        <p:txBody>
          <a:bodyPr/>
          <a:lstStyle>
            <a:lvl1pPr>
              <a:defRPr/>
            </a:lvl1pPr>
          </a:lstStyle>
          <a:p>
            <a:fld id="{1831525F-701B-4327-869F-472331573A98}"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96896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s-ES" altLang="zh-TW"/>
          </a:p>
        </p:txBody>
      </p:sp>
      <p:sp>
        <p:nvSpPr>
          <p:cNvPr id="6" name="頁尾版面配置區 5"/>
          <p:cNvSpPr>
            <a:spLocks noGrp="1"/>
          </p:cNvSpPr>
          <p:nvPr>
            <p:ph type="ftr" sz="quarter" idx="11"/>
          </p:nvPr>
        </p:nvSpPr>
        <p:spPr/>
        <p:txBody>
          <a:bodyPr/>
          <a:lstStyle>
            <a:lvl1pPr>
              <a:defRPr/>
            </a:lvl1pPr>
          </a:lstStyle>
          <a:p>
            <a:endParaRPr lang="es-ES" altLang="zh-TW"/>
          </a:p>
        </p:txBody>
      </p:sp>
      <p:sp>
        <p:nvSpPr>
          <p:cNvPr id="7" name="投影片編號版面配置區 6"/>
          <p:cNvSpPr>
            <a:spLocks noGrp="1"/>
          </p:cNvSpPr>
          <p:nvPr>
            <p:ph type="sldNum" sz="quarter" idx="12"/>
          </p:nvPr>
        </p:nvSpPr>
        <p:spPr/>
        <p:txBody>
          <a:bodyPr/>
          <a:lstStyle>
            <a:lvl1pPr>
              <a:defRPr/>
            </a:lvl1pPr>
          </a:lstStyle>
          <a:p>
            <a:fld id="{1C17B569-6BBD-42B9-BDB4-63571CDE3273}" type="slidenum">
              <a:rPr lang="es-ES" altLang="zh-TW"/>
              <a:pPr/>
              <a:t>‹#›</a:t>
            </a:fld>
            <a:endParaRPr lang="es-ES" altLang="zh-TW"/>
          </a:p>
        </p:txBody>
      </p:sp>
    </p:spTree>
    <p:extLst>
      <p:ext uri="{BB962C8B-B14F-4D97-AF65-F5344CB8AC3E}">
        <p14:creationId xmlns:p14="http://schemas.microsoft.com/office/powerpoint/2010/main" val="1250361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s-ES" altLang="zh-TW"/>
          </a:p>
        </p:txBody>
      </p:sp>
      <p:sp>
        <p:nvSpPr>
          <p:cNvPr id="8" name="頁尾版面配置區 7"/>
          <p:cNvSpPr>
            <a:spLocks noGrp="1"/>
          </p:cNvSpPr>
          <p:nvPr>
            <p:ph type="ftr" sz="quarter" idx="11"/>
          </p:nvPr>
        </p:nvSpPr>
        <p:spPr/>
        <p:txBody>
          <a:bodyPr/>
          <a:lstStyle>
            <a:lvl1pPr>
              <a:defRPr/>
            </a:lvl1pPr>
          </a:lstStyle>
          <a:p>
            <a:endParaRPr lang="es-ES" altLang="zh-TW"/>
          </a:p>
        </p:txBody>
      </p:sp>
      <p:sp>
        <p:nvSpPr>
          <p:cNvPr id="9" name="投影片編號版面配置區 8"/>
          <p:cNvSpPr>
            <a:spLocks noGrp="1"/>
          </p:cNvSpPr>
          <p:nvPr>
            <p:ph type="sldNum" sz="quarter" idx="12"/>
          </p:nvPr>
        </p:nvSpPr>
        <p:spPr/>
        <p:txBody>
          <a:bodyPr/>
          <a:lstStyle>
            <a:lvl1pPr>
              <a:defRPr/>
            </a:lvl1pPr>
          </a:lstStyle>
          <a:p>
            <a:fld id="{E718A87C-D16D-4A25-BC2F-6E34B323C7D4}" type="slidenum">
              <a:rPr lang="es-ES" altLang="zh-TW"/>
              <a:pPr/>
              <a:t>‹#›</a:t>
            </a:fld>
            <a:endParaRPr lang="es-ES" altLang="zh-TW"/>
          </a:p>
        </p:txBody>
      </p:sp>
    </p:spTree>
    <p:extLst>
      <p:ext uri="{BB962C8B-B14F-4D97-AF65-F5344CB8AC3E}">
        <p14:creationId xmlns:p14="http://schemas.microsoft.com/office/powerpoint/2010/main" val="3798614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s-ES" altLang="zh-TW"/>
          </a:p>
        </p:txBody>
      </p:sp>
      <p:sp>
        <p:nvSpPr>
          <p:cNvPr id="4" name="頁尾版面配置區 3"/>
          <p:cNvSpPr>
            <a:spLocks noGrp="1"/>
          </p:cNvSpPr>
          <p:nvPr>
            <p:ph type="ftr" sz="quarter" idx="11"/>
          </p:nvPr>
        </p:nvSpPr>
        <p:spPr/>
        <p:txBody>
          <a:bodyPr/>
          <a:lstStyle>
            <a:lvl1pPr>
              <a:defRPr/>
            </a:lvl1pPr>
          </a:lstStyle>
          <a:p>
            <a:endParaRPr lang="es-ES" altLang="zh-TW"/>
          </a:p>
        </p:txBody>
      </p:sp>
      <p:sp>
        <p:nvSpPr>
          <p:cNvPr id="5" name="投影片編號版面配置區 4"/>
          <p:cNvSpPr>
            <a:spLocks noGrp="1"/>
          </p:cNvSpPr>
          <p:nvPr>
            <p:ph type="sldNum" sz="quarter" idx="12"/>
          </p:nvPr>
        </p:nvSpPr>
        <p:spPr/>
        <p:txBody>
          <a:bodyPr/>
          <a:lstStyle>
            <a:lvl1pPr>
              <a:defRPr/>
            </a:lvl1pPr>
          </a:lstStyle>
          <a:p>
            <a:fld id="{E7A3C9A7-87F2-49D3-A6FB-0DB1C101C836}" type="slidenum">
              <a:rPr lang="es-ES" altLang="zh-TW"/>
              <a:pPr/>
              <a:t>‹#›</a:t>
            </a:fld>
            <a:endParaRPr lang="es-ES" altLang="zh-TW"/>
          </a:p>
        </p:txBody>
      </p:sp>
    </p:spTree>
    <p:extLst>
      <p:ext uri="{BB962C8B-B14F-4D97-AF65-F5344CB8AC3E}">
        <p14:creationId xmlns:p14="http://schemas.microsoft.com/office/powerpoint/2010/main" val="125750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s-ES" altLang="zh-TW"/>
          </a:p>
        </p:txBody>
      </p:sp>
      <p:sp>
        <p:nvSpPr>
          <p:cNvPr id="3" name="頁尾版面配置區 2"/>
          <p:cNvSpPr>
            <a:spLocks noGrp="1"/>
          </p:cNvSpPr>
          <p:nvPr>
            <p:ph type="ftr" sz="quarter" idx="11"/>
          </p:nvPr>
        </p:nvSpPr>
        <p:spPr/>
        <p:txBody>
          <a:bodyPr/>
          <a:lstStyle>
            <a:lvl1pPr>
              <a:defRPr/>
            </a:lvl1pPr>
          </a:lstStyle>
          <a:p>
            <a:endParaRPr lang="es-ES" altLang="zh-TW"/>
          </a:p>
        </p:txBody>
      </p:sp>
      <p:sp>
        <p:nvSpPr>
          <p:cNvPr id="4" name="投影片編號版面配置區 3"/>
          <p:cNvSpPr>
            <a:spLocks noGrp="1"/>
          </p:cNvSpPr>
          <p:nvPr>
            <p:ph type="sldNum" sz="quarter" idx="12"/>
          </p:nvPr>
        </p:nvSpPr>
        <p:spPr/>
        <p:txBody>
          <a:bodyPr/>
          <a:lstStyle>
            <a:lvl1pPr>
              <a:defRPr/>
            </a:lvl1pPr>
          </a:lstStyle>
          <a:p>
            <a:fld id="{D030B58B-B5A6-4652-B4C6-9312975D8B76}" type="slidenum">
              <a:rPr lang="es-ES" altLang="zh-TW"/>
              <a:pPr/>
              <a:t>‹#›</a:t>
            </a:fld>
            <a:endParaRPr lang="es-ES" altLang="zh-TW"/>
          </a:p>
        </p:txBody>
      </p:sp>
    </p:spTree>
    <p:extLst>
      <p:ext uri="{BB962C8B-B14F-4D97-AF65-F5344CB8AC3E}">
        <p14:creationId xmlns:p14="http://schemas.microsoft.com/office/powerpoint/2010/main" val="425501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s-ES" altLang="zh-TW"/>
          </a:p>
        </p:txBody>
      </p:sp>
      <p:sp>
        <p:nvSpPr>
          <p:cNvPr id="6" name="頁尾版面配置區 5"/>
          <p:cNvSpPr>
            <a:spLocks noGrp="1"/>
          </p:cNvSpPr>
          <p:nvPr>
            <p:ph type="ftr" sz="quarter" idx="11"/>
          </p:nvPr>
        </p:nvSpPr>
        <p:spPr/>
        <p:txBody>
          <a:bodyPr/>
          <a:lstStyle>
            <a:lvl1pPr>
              <a:defRPr/>
            </a:lvl1pPr>
          </a:lstStyle>
          <a:p>
            <a:endParaRPr lang="es-ES" altLang="zh-TW"/>
          </a:p>
        </p:txBody>
      </p:sp>
      <p:sp>
        <p:nvSpPr>
          <p:cNvPr id="7" name="投影片編號版面配置區 6"/>
          <p:cNvSpPr>
            <a:spLocks noGrp="1"/>
          </p:cNvSpPr>
          <p:nvPr>
            <p:ph type="sldNum" sz="quarter" idx="12"/>
          </p:nvPr>
        </p:nvSpPr>
        <p:spPr/>
        <p:txBody>
          <a:bodyPr/>
          <a:lstStyle>
            <a:lvl1pPr>
              <a:defRPr/>
            </a:lvl1pPr>
          </a:lstStyle>
          <a:p>
            <a:fld id="{AC12ED51-18DE-4FB6-9F5B-17911E4DA348}" type="slidenum">
              <a:rPr lang="es-ES" altLang="zh-TW"/>
              <a:pPr/>
              <a:t>‹#›</a:t>
            </a:fld>
            <a:endParaRPr lang="es-ES" altLang="zh-TW"/>
          </a:p>
        </p:txBody>
      </p:sp>
    </p:spTree>
    <p:extLst>
      <p:ext uri="{BB962C8B-B14F-4D97-AF65-F5344CB8AC3E}">
        <p14:creationId xmlns:p14="http://schemas.microsoft.com/office/powerpoint/2010/main" val="205254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s-ES" altLang="zh-TW"/>
          </a:p>
        </p:txBody>
      </p:sp>
      <p:sp>
        <p:nvSpPr>
          <p:cNvPr id="6" name="頁尾版面配置區 5"/>
          <p:cNvSpPr>
            <a:spLocks noGrp="1"/>
          </p:cNvSpPr>
          <p:nvPr>
            <p:ph type="ftr" sz="quarter" idx="11"/>
          </p:nvPr>
        </p:nvSpPr>
        <p:spPr/>
        <p:txBody>
          <a:bodyPr/>
          <a:lstStyle>
            <a:lvl1pPr>
              <a:defRPr/>
            </a:lvl1pPr>
          </a:lstStyle>
          <a:p>
            <a:endParaRPr lang="es-ES" altLang="zh-TW"/>
          </a:p>
        </p:txBody>
      </p:sp>
      <p:sp>
        <p:nvSpPr>
          <p:cNvPr id="7" name="投影片編號版面配置區 6"/>
          <p:cNvSpPr>
            <a:spLocks noGrp="1"/>
          </p:cNvSpPr>
          <p:nvPr>
            <p:ph type="sldNum" sz="quarter" idx="12"/>
          </p:nvPr>
        </p:nvSpPr>
        <p:spPr/>
        <p:txBody>
          <a:bodyPr/>
          <a:lstStyle>
            <a:lvl1pPr>
              <a:defRPr/>
            </a:lvl1pPr>
          </a:lstStyle>
          <a:p>
            <a:fld id="{9C4FA3A9-A900-4043-9BD1-4133AB5F67ED}" type="slidenum">
              <a:rPr lang="es-ES" altLang="zh-TW"/>
              <a:pPr/>
              <a:t>‹#›</a:t>
            </a:fld>
            <a:endParaRPr lang="es-ES" altLang="zh-TW"/>
          </a:p>
        </p:txBody>
      </p:sp>
    </p:spTree>
    <p:extLst>
      <p:ext uri="{BB962C8B-B14F-4D97-AF65-F5344CB8AC3E}">
        <p14:creationId xmlns:p14="http://schemas.microsoft.com/office/powerpoint/2010/main" val="428185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zh-TW"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zh-TW" smtClean="0"/>
              <a:t>Haga clic para modificar el estilo de texto del patrón</a:t>
            </a:r>
          </a:p>
          <a:p>
            <a:pPr lvl="1"/>
            <a:r>
              <a:rPr lang="es-ES" altLang="zh-TW" smtClean="0"/>
              <a:t>Segundo nivel</a:t>
            </a:r>
          </a:p>
          <a:p>
            <a:pPr lvl="2"/>
            <a:r>
              <a:rPr lang="es-ES" altLang="zh-TW" smtClean="0"/>
              <a:t>Tercer nivel</a:t>
            </a:r>
          </a:p>
          <a:p>
            <a:pPr lvl="3"/>
            <a:r>
              <a:rPr lang="es-ES" altLang="zh-TW" smtClean="0"/>
              <a:t>Cuarto nivel</a:t>
            </a:r>
          </a:p>
          <a:p>
            <a:pPr lvl="4"/>
            <a:r>
              <a:rPr lang="es-ES" altLang="zh-TW"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新細明體" panose="02020500000000000000" pitchFamily="18" charset="-120"/>
              </a:defRPr>
            </a:lvl1pPr>
          </a:lstStyle>
          <a:p>
            <a:endParaRPr lang="es-E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新細明體" panose="02020500000000000000" pitchFamily="18" charset="-120"/>
              </a:defRPr>
            </a:lvl1pPr>
          </a:lstStyle>
          <a:p>
            <a:endParaRPr lang="es-E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新細明體" panose="02020500000000000000" pitchFamily="18" charset="-120"/>
              </a:defRPr>
            </a:lvl1pPr>
          </a:lstStyle>
          <a:p>
            <a:fld id="{A6660713-D1C7-4BF4-8831-01E4BFC894FC}" type="slidenum">
              <a:rPr lang="es-ES" altLang="zh-TW"/>
              <a:pPr/>
              <a:t>‹#›</a:t>
            </a:fld>
            <a:endParaRPr lang="es-E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zh-TW"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zh-TW" smtClean="0"/>
              <a:t>Haga clic para modificar el estilo de texto del patrón</a:t>
            </a:r>
          </a:p>
          <a:p>
            <a:pPr lvl="1"/>
            <a:r>
              <a:rPr lang="es-ES" altLang="zh-TW" smtClean="0"/>
              <a:t>Segundo nivel</a:t>
            </a:r>
          </a:p>
          <a:p>
            <a:pPr lvl="2"/>
            <a:r>
              <a:rPr lang="es-ES" altLang="zh-TW" smtClean="0"/>
              <a:t>Tercer nivel</a:t>
            </a:r>
          </a:p>
          <a:p>
            <a:pPr lvl="3"/>
            <a:r>
              <a:rPr lang="es-ES" altLang="zh-TW" smtClean="0"/>
              <a:t>Cuarto nivel</a:t>
            </a:r>
          </a:p>
          <a:p>
            <a:pPr lvl="4"/>
            <a:r>
              <a:rPr lang="es-ES" altLang="zh-TW"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新細明體" panose="02020500000000000000" pitchFamily="18" charset="-120"/>
              </a:defRPr>
            </a:lvl1pPr>
          </a:lstStyle>
          <a:p>
            <a:endParaRPr lang="es-ES" altLang="zh-TW">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新細明體" panose="02020500000000000000" pitchFamily="18" charset="-120"/>
              </a:defRPr>
            </a:lvl1pPr>
          </a:lstStyle>
          <a:p>
            <a:endParaRPr lang="es-ES" altLang="zh-TW">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新細明體" panose="02020500000000000000" pitchFamily="18" charset="-120"/>
              </a:defRPr>
            </a:lvl1pPr>
          </a:lstStyle>
          <a:p>
            <a:fld id="{A6660713-D1C7-4BF4-8831-01E4BFC894FC}"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5411386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zh-TW"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zh-TW" smtClean="0"/>
              <a:t>Haga clic para modificar el estilo de texto del patrón</a:t>
            </a:r>
          </a:p>
          <a:p>
            <a:pPr lvl="1"/>
            <a:r>
              <a:rPr lang="es-ES" altLang="zh-TW" smtClean="0"/>
              <a:t>Segundo nivel</a:t>
            </a:r>
          </a:p>
          <a:p>
            <a:pPr lvl="2"/>
            <a:r>
              <a:rPr lang="es-ES" altLang="zh-TW" smtClean="0"/>
              <a:t>Tercer nivel</a:t>
            </a:r>
          </a:p>
          <a:p>
            <a:pPr lvl="3"/>
            <a:r>
              <a:rPr lang="es-ES" altLang="zh-TW" smtClean="0"/>
              <a:t>Cuarto nivel</a:t>
            </a:r>
          </a:p>
          <a:p>
            <a:pPr lvl="4"/>
            <a:r>
              <a:rPr lang="es-ES" altLang="zh-TW"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新細明體" panose="02020500000000000000" pitchFamily="18" charset="-120"/>
              </a:defRPr>
            </a:lvl1pPr>
          </a:lstStyle>
          <a:p>
            <a:endParaRPr lang="es-ES" altLang="zh-TW">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新細明體" panose="02020500000000000000" pitchFamily="18" charset="-120"/>
              </a:defRPr>
            </a:lvl1pPr>
          </a:lstStyle>
          <a:p>
            <a:endParaRPr lang="es-ES" altLang="zh-TW">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新細明體" panose="02020500000000000000" pitchFamily="18" charset="-120"/>
              </a:defRPr>
            </a:lvl1pPr>
          </a:lstStyle>
          <a:p>
            <a:fld id="{A6660713-D1C7-4BF4-8831-01E4BFC894FC}" type="slidenum">
              <a:rPr lang="es-ES" altLang="zh-TW">
                <a:solidFill>
                  <a:srgbClr val="000000"/>
                </a:solidFill>
              </a:rPr>
              <a:pPr/>
              <a:t>‹#›</a:t>
            </a:fld>
            <a:endParaRPr lang="es-ES" altLang="zh-TW">
              <a:solidFill>
                <a:srgbClr val="000000"/>
              </a:solidFill>
            </a:endParaRPr>
          </a:p>
        </p:txBody>
      </p:sp>
    </p:spTree>
    <p:extLst>
      <p:ext uri="{BB962C8B-B14F-4D97-AF65-F5344CB8AC3E}">
        <p14:creationId xmlns:p14="http://schemas.microsoft.com/office/powerpoint/2010/main" val="11175617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98" name="Rectangle 150"/>
          <p:cNvSpPr>
            <a:spLocks noGrp="1" noChangeArrowheads="1"/>
          </p:cNvSpPr>
          <p:nvPr>
            <p:ph type="ctrTitle"/>
          </p:nvPr>
        </p:nvSpPr>
        <p:spPr>
          <a:xfrm>
            <a:off x="1331640" y="1772816"/>
            <a:ext cx="6480719" cy="647700"/>
          </a:xfrm>
        </p:spPr>
        <p:txBody>
          <a:bodyPr anchor="ctr"/>
          <a:lstStyle/>
          <a:p>
            <a:r>
              <a:rPr lang="zh-TW" altLang="en-US" sz="2400" b="1" dirty="0">
                <a:solidFill>
                  <a:srgbClr val="5F5F5F"/>
                </a:solidFill>
              </a:rPr>
              <a:t>老人福祉科技創新產品</a:t>
            </a:r>
            <a:r>
              <a:rPr lang="zh-TW" altLang="en-US" sz="2400" b="1" dirty="0" smtClean="0">
                <a:solidFill>
                  <a:srgbClr val="5F5F5F"/>
                </a:solidFill>
              </a:rPr>
              <a:t>設計</a:t>
            </a:r>
            <a:r>
              <a:rPr lang="en-US" altLang="zh-TW" sz="2400" b="1" dirty="0" smtClean="0">
                <a:solidFill>
                  <a:srgbClr val="5F5F5F"/>
                </a:solidFill>
              </a:rPr>
              <a:t/>
            </a:r>
            <a:br>
              <a:rPr lang="en-US" altLang="zh-TW" sz="2400" b="1" dirty="0" smtClean="0">
                <a:solidFill>
                  <a:srgbClr val="5F5F5F"/>
                </a:solidFill>
              </a:rPr>
            </a:br>
            <a:r>
              <a:rPr lang="zh-TW" altLang="en-US" sz="2400" b="1" dirty="0" smtClean="0">
                <a:solidFill>
                  <a:srgbClr val="5F5F5F"/>
                </a:solidFill>
              </a:rPr>
              <a:t>跨</a:t>
            </a:r>
            <a:r>
              <a:rPr lang="zh-TW" altLang="en-US" sz="2400" b="1" dirty="0">
                <a:solidFill>
                  <a:srgbClr val="5F5F5F"/>
                </a:solidFill>
              </a:rPr>
              <a:t>領域人才培育計畫</a:t>
            </a:r>
            <a:br>
              <a:rPr lang="zh-TW" altLang="en-US" sz="2400" b="1" dirty="0">
                <a:solidFill>
                  <a:srgbClr val="5F5F5F"/>
                </a:solidFill>
              </a:rPr>
            </a:br>
            <a:r>
              <a:rPr lang="en-US" altLang="zh-TW" sz="2400" b="1" dirty="0">
                <a:solidFill>
                  <a:srgbClr val="5F5F5F"/>
                </a:solidFill>
              </a:rPr>
              <a:t>Workshop </a:t>
            </a:r>
            <a:r>
              <a:rPr lang="en-US" altLang="zh-TW" sz="2400" b="1" dirty="0" smtClean="0">
                <a:solidFill>
                  <a:srgbClr val="5F5F5F"/>
                </a:solidFill>
              </a:rPr>
              <a:t>6</a:t>
            </a:r>
            <a:br>
              <a:rPr lang="en-US" altLang="zh-TW" sz="2400" b="1" dirty="0" smtClean="0">
                <a:solidFill>
                  <a:srgbClr val="5F5F5F"/>
                </a:solidFill>
              </a:rPr>
            </a:br>
            <a:r>
              <a:rPr lang="zh-TW" altLang="en-US" sz="2400" b="1" dirty="0" smtClean="0">
                <a:solidFill>
                  <a:srgbClr val="5F5F5F"/>
                </a:solidFill>
              </a:rPr>
              <a:t>非</a:t>
            </a:r>
            <a:r>
              <a:rPr lang="zh-TW" altLang="en-US" sz="2400" b="1" dirty="0">
                <a:solidFill>
                  <a:srgbClr val="5F5F5F"/>
                </a:solidFill>
              </a:rPr>
              <a:t>藥物治療 </a:t>
            </a:r>
            <a:r>
              <a:rPr lang="en-US" altLang="zh-TW" sz="2400" b="1" dirty="0">
                <a:solidFill>
                  <a:srgbClr val="5F5F5F"/>
                </a:solidFill>
              </a:rPr>
              <a:t>x </a:t>
            </a:r>
            <a:r>
              <a:rPr lang="zh-TW" altLang="en-US" sz="2400" b="1" dirty="0">
                <a:solidFill>
                  <a:srgbClr val="5F5F5F"/>
                </a:solidFill>
              </a:rPr>
              <a:t>人機互動設計</a:t>
            </a:r>
            <a:r>
              <a:rPr lang="en-US" altLang="zh-TW" sz="2400" b="1" dirty="0" smtClean="0">
                <a:solidFill>
                  <a:srgbClr val="5F5F5F"/>
                </a:solidFill>
              </a:rPr>
              <a:t/>
            </a:r>
            <a:br>
              <a:rPr lang="en-US" altLang="zh-TW" sz="2400" b="1" dirty="0" smtClean="0">
                <a:solidFill>
                  <a:srgbClr val="5F5F5F"/>
                </a:solidFill>
              </a:rPr>
            </a:br>
            <a:r>
              <a:rPr lang="zh-TW" altLang="en-US" sz="4800" b="1" dirty="0" smtClean="0">
                <a:solidFill>
                  <a:srgbClr val="0070C0"/>
                </a:solidFill>
              </a:rPr>
              <a:t>機器人實作</a:t>
            </a:r>
            <a:r>
              <a:rPr lang="en-US" altLang="zh-TW" sz="2800" b="1" dirty="0" smtClean="0">
                <a:solidFill>
                  <a:srgbClr val="5F5F5F"/>
                </a:solidFill>
              </a:rPr>
              <a:t/>
            </a:r>
            <a:br>
              <a:rPr lang="en-US" altLang="zh-TW" sz="2800" b="1" dirty="0" smtClean="0">
                <a:solidFill>
                  <a:srgbClr val="5F5F5F"/>
                </a:solidFill>
              </a:rPr>
            </a:br>
            <a:r>
              <a:rPr lang="en-US" altLang="zh-TW" sz="2800" b="1" dirty="0" smtClean="0">
                <a:solidFill>
                  <a:srgbClr val="5F5F5F"/>
                </a:solidFill>
              </a:rPr>
              <a:t/>
            </a:r>
            <a:br>
              <a:rPr lang="en-US" altLang="zh-TW" sz="2800" b="1" dirty="0" smtClean="0">
                <a:solidFill>
                  <a:srgbClr val="5F5F5F"/>
                </a:solidFill>
              </a:rPr>
            </a:br>
            <a:r>
              <a:rPr lang="zh-TW" altLang="en-US" sz="2400" b="1" dirty="0" smtClean="0">
                <a:solidFill>
                  <a:srgbClr val="5F5F5F"/>
                </a:solidFill>
              </a:rPr>
              <a:t>此投影片、函式庫與範例程式碼可</a:t>
            </a:r>
            <a:r>
              <a:rPr lang="zh-TW" altLang="en-US" sz="2400" b="1" dirty="0">
                <a:solidFill>
                  <a:srgbClr val="5F5F5F"/>
                </a:solidFill>
              </a:rPr>
              <a:t>到這裡下載</a:t>
            </a:r>
            <a:br>
              <a:rPr lang="zh-TW" altLang="en-US" sz="2400" b="1" dirty="0">
                <a:solidFill>
                  <a:srgbClr val="5F5F5F"/>
                </a:solidFill>
              </a:rPr>
            </a:br>
            <a:r>
              <a:rPr lang="en-US" altLang="zh-TW" sz="2400" b="1" dirty="0">
                <a:solidFill>
                  <a:srgbClr val="5F5F5F"/>
                </a:solidFill>
              </a:rPr>
              <a:t>https://goo.gl/FEXt4e</a:t>
            </a:r>
            <a:endParaRPr lang="es-ES" altLang="zh-TW" sz="4400" b="1" dirty="0">
              <a:solidFill>
                <a:srgbClr val="5F5F5F"/>
              </a:solidFill>
              <a:ea typeface="新細明體" panose="02020500000000000000" pitchFamily="18" charset="-120"/>
            </a:endParaRPr>
          </a:p>
        </p:txBody>
      </p:sp>
      <p:sp>
        <p:nvSpPr>
          <p:cNvPr id="5" name="Rectangle 165"/>
          <p:cNvSpPr>
            <a:spLocks noChangeArrowheads="1"/>
          </p:cNvSpPr>
          <p:nvPr/>
        </p:nvSpPr>
        <p:spPr bwMode="auto">
          <a:xfrm>
            <a:off x="3995936" y="4869160"/>
            <a:ext cx="5040809"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zh-TW" altLang="en-US" sz="2800" b="1" dirty="0" smtClean="0">
                <a:solidFill>
                  <a:srgbClr val="5F5F5F"/>
                </a:solidFill>
              </a:rPr>
              <a:t>元智大學通訊工程學系 </a:t>
            </a:r>
            <a:r>
              <a:rPr lang="zh-TW" altLang="en-US" sz="2800" b="1" dirty="0" smtClean="0">
                <a:solidFill>
                  <a:srgbClr val="5F5F5F"/>
                </a:solidFill>
              </a:rPr>
              <a:t>林柏江</a:t>
            </a:r>
            <a:endParaRPr lang="en-US" altLang="zh-TW" sz="2800" b="1" dirty="0" smtClean="0">
              <a:solidFill>
                <a:srgbClr val="5F5F5F"/>
              </a:solidFill>
            </a:endParaRPr>
          </a:p>
          <a:p>
            <a:pPr algn="r"/>
            <a:r>
              <a:rPr lang="en-US" altLang="zh-TW" sz="2800" b="1" dirty="0" smtClean="0">
                <a:solidFill>
                  <a:srgbClr val="5F5F5F"/>
                </a:solidFill>
                <a:ea typeface="新細明體" panose="02020500000000000000" pitchFamily="18" charset="-120"/>
              </a:rPr>
              <a:t>2018.03.31</a:t>
            </a:r>
            <a:endParaRPr lang="es-ES" altLang="zh-TW" sz="2800" b="1" dirty="0" smtClean="0">
              <a:solidFill>
                <a:srgbClr val="5F5F5F"/>
              </a:solidFill>
              <a:ea typeface="新細明體" panose="02020500000000000000" pitchFamily="18" charset="-120"/>
            </a:endParaRPr>
          </a:p>
        </p:txBody>
      </p:sp>
    </p:spTree>
    <p:extLst>
      <p:ext uri="{BB962C8B-B14F-4D97-AF65-F5344CB8AC3E}">
        <p14:creationId xmlns:p14="http://schemas.microsoft.com/office/powerpoint/2010/main" val="1444611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1.</a:t>
            </a:r>
            <a:r>
              <a:rPr lang="zh-TW" altLang="en-US" sz="3600" dirty="0">
                <a:solidFill>
                  <a:schemeClr val="tx1"/>
                </a:solidFill>
              </a:rPr>
              <a:t> 組裝小機器人：</a:t>
            </a:r>
            <a:br>
              <a:rPr lang="zh-TW" altLang="en-US" sz="3600" dirty="0">
                <a:solidFill>
                  <a:schemeClr val="tx1"/>
                </a:solidFill>
              </a:rPr>
            </a:br>
            <a:r>
              <a:rPr lang="zh-TW" altLang="en-US" sz="3600" dirty="0">
                <a:solidFill>
                  <a:schemeClr val="tx1"/>
                </a:solidFill>
              </a:rPr>
              <a:t>連接</a:t>
            </a:r>
            <a:r>
              <a:rPr lang="zh-TW" altLang="en-US" sz="3600" dirty="0" smtClean="0">
                <a:solidFill>
                  <a:schemeClr val="tx1"/>
                </a:solidFill>
              </a:rPr>
              <a:t>感</a:t>
            </a:r>
            <a:r>
              <a:rPr lang="zh-TW" altLang="en-US" sz="3600" dirty="0">
                <a:solidFill>
                  <a:schemeClr val="tx1"/>
                </a:solidFill>
              </a:rPr>
              <a:t>測器擴充</a:t>
            </a:r>
            <a:r>
              <a:rPr lang="zh-TW" altLang="en-US" sz="3600" dirty="0" smtClean="0">
                <a:solidFill>
                  <a:schemeClr val="tx1"/>
                </a:solidFill>
              </a:rPr>
              <a:t>板與紅外線模組</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10</a:t>
            </a:fld>
            <a:endParaRPr lang="es-ES" altLang="zh-TW"/>
          </a:p>
        </p:txBody>
      </p:sp>
      <p:pic>
        <p:nvPicPr>
          <p:cNvPr id="2" name="圖片 1"/>
          <p:cNvPicPr>
            <a:picLocks noChangeAspect="1"/>
          </p:cNvPicPr>
          <p:nvPr/>
        </p:nvPicPr>
        <p:blipFill>
          <a:blip r:embed="rId2"/>
          <a:stretch>
            <a:fillRect/>
          </a:stretch>
        </p:blipFill>
        <p:spPr>
          <a:xfrm>
            <a:off x="473713" y="1600199"/>
            <a:ext cx="8213087" cy="3732841"/>
          </a:xfrm>
          <a:prstGeom prst="rect">
            <a:avLst/>
          </a:prstGeom>
        </p:spPr>
      </p:pic>
    </p:spTree>
    <p:extLst>
      <p:ext uri="{BB962C8B-B14F-4D97-AF65-F5344CB8AC3E}">
        <p14:creationId xmlns:p14="http://schemas.microsoft.com/office/powerpoint/2010/main" val="1824491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98" name="Rectangle 150"/>
          <p:cNvSpPr>
            <a:spLocks noGrp="1" noChangeArrowheads="1"/>
          </p:cNvSpPr>
          <p:nvPr>
            <p:ph type="ctrTitle"/>
          </p:nvPr>
        </p:nvSpPr>
        <p:spPr>
          <a:xfrm>
            <a:off x="2016125" y="1988840"/>
            <a:ext cx="5111750" cy="647700"/>
          </a:xfrm>
        </p:spPr>
        <p:txBody>
          <a:bodyPr anchor="ctr"/>
          <a:lstStyle/>
          <a:p>
            <a:r>
              <a:rPr lang="en-US" altLang="zh-TW" sz="4400" b="1" dirty="0" smtClean="0">
                <a:solidFill>
                  <a:srgbClr val="5F5F5F"/>
                </a:solidFill>
              </a:rPr>
              <a:t>OK</a:t>
            </a:r>
            <a:r>
              <a:rPr lang="zh-TW" altLang="en-US" sz="4400" b="1" dirty="0" smtClean="0">
                <a:solidFill>
                  <a:srgbClr val="5F5F5F"/>
                </a:solidFill>
              </a:rPr>
              <a:t>！</a:t>
            </a:r>
            <a:r>
              <a:rPr lang="en-US" altLang="zh-TW" sz="4400" b="1" dirty="0" smtClean="0">
                <a:solidFill>
                  <a:srgbClr val="5F5F5F"/>
                </a:solidFill>
              </a:rPr>
              <a:t/>
            </a:r>
            <a:br>
              <a:rPr lang="en-US" altLang="zh-TW" sz="4400" b="1" dirty="0" smtClean="0">
                <a:solidFill>
                  <a:srgbClr val="5F5F5F"/>
                </a:solidFill>
              </a:rPr>
            </a:br>
            <a:r>
              <a:rPr lang="zh-TW" altLang="en-US" sz="4400" b="1" dirty="0" smtClean="0">
                <a:solidFill>
                  <a:srgbClr val="5F5F5F"/>
                </a:solidFill>
              </a:rPr>
              <a:t>組裝完成！</a:t>
            </a:r>
            <a:endParaRPr lang="es-ES" altLang="zh-TW" sz="4400" b="1" dirty="0">
              <a:solidFill>
                <a:srgbClr val="5F5F5F"/>
              </a:solidFill>
              <a:ea typeface="新細明體" panose="02020500000000000000" pitchFamily="18" charset="-120"/>
            </a:endParaRPr>
          </a:p>
        </p:txBody>
      </p:sp>
    </p:spTree>
    <p:extLst>
      <p:ext uri="{BB962C8B-B14F-4D97-AF65-F5344CB8AC3E}">
        <p14:creationId xmlns:p14="http://schemas.microsoft.com/office/powerpoint/2010/main" val="4080116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smtClean="0">
                <a:solidFill>
                  <a:schemeClr val="tx1"/>
                </a:solidFill>
              </a:rPr>
              <a:t>2.</a:t>
            </a:r>
            <a:r>
              <a:rPr lang="zh-TW" altLang="en-US" sz="3600" dirty="0" smtClean="0">
                <a:solidFill>
                  <a:schemeClr val="tx1"/>
                </a:solidFill>
              </a:rPr>
              <a:t> 寫</a:t>
            </a:r>
            <a:r>
              <a:rPr lang="zh-TW" altLang="en-US" sz="3600" dirty="0">
                <a:solidFill>
                  <a:schemeClr val="tx1"/>
                </a:solidFill>
              </a:rPr>
              <a:t>程式來控制小機器人的行動：</a:t>
            </a:r>
            <a:r>
              <a:rPr lang="en-US" altLang="zh-TW" sz="3600" dirty="0" smtClean="0">
                <a:solidFill>
                  <a:schemeClr val="tx1"/>
                </a:solidFill>
              </a:rPr>
              <a:t/>
            </a:r>
            <a:br>
              <a:rPr lang="en-US" altLang="zh-TW" sz="3600" dirty="0" smtClean="0">
                <a:solidFill>
                  <a:schemeClr val="tx1"/>
                </a:solidFill>
              </a:rPr>
            </a:br>
            <a:r>
              <a:rPr lang="zh-TW" altLang="en-US" sz="3600" dirty="0" smtClean="0">
                <a:solidFill>
                  <a:schemeClr val="tx1"/>
                </a:solidFill>
              </a:rPr>
              <a:t>安裝開發</a:t>
            </a:r>
            <a:r>
              <a:rPr lang="zh-TW" altLang="en-US" sz="3600" dirty="0">
                <a:solidFill>
                  <a:schemeClr val="tx1"/>
                </a:solidFill>
              </a:rPr>
              <a:t>環境</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zh-TW" altLang="en-US" sz="2000" dirty="0" smtClean="0"/>
              <a:t>下載並安裝 </a:t>
            </a:r>
            <a:r>
              <a:rPr lang="en-US" altLang="zh-TW" sz="2000" dirty="0" smtClean="0"/>
              <a:t>Arduino </a:t>
            </a:r>
            <a:r>
              <a:rPr lang="zh-TW" altLang="en-US" sz="2000" dirty="0" smtClean="0"/>
              <a:t>開發環境。</a:t>
            </a:r>
            <a:endParaRPr lang="en-US" altLang="zh-TW" sz="2000" dirty="0" smtClean="0"/>
          </a:p>
          <a:p>
            <a:pPr lvl="1"/>
            <a:r>
              <a:rPr lang="en-US" altLang="zh-TW" sz="1800" dirty="0"/>
              <a:t>https://</a:t>
            </a:r>
            <a:r>
              <a:rPr lang="en-US" altLang="zh-TW" sz="1800" dirty="0" smtClean="0"/>
              <a:t>www.arduino.cc/en/Main/Software</a:t>
            </a:r>
          </a:p>
          <a:p>
            <a:r>
              <a:rPr lang="zh-TW" altLang="en-US" sz="2000" dirty="0" smtClean="0"/>
              <a:t>把下載資料 </a:t>
            </a:r>
            <a:r>
              <a:rPr lang="en-US" altLang="zh-TW" sz="2000" dirty="0" smtClean="0"/>
              <a:t>"</a:t>
            </a:r>
            <a:r>
              <a:rPr lang="zh-TW" altLang="en-US" sz="2000" dirty="0" smtClean="0"/>
              <a:t>函式庫</a:t>
            </a:r>
            <a:r>
              <a:rPr lang="en-US" altLang="zh-TW" sz="2000" dirty="0" smtClean="0"/>
              <a:t>" </a:t>
            </a:r>
            <a:r>
              <a:rPr lang="zh-TW" altLang="en-US" sz="2000" dirty="0" smtClean="0"/>
              <a:t>中的 </a:t>
            </a:r>
            <a:r>
              <a:rPr lang="en-US" altLang="zh-TW" sz="2000" dirty="0" smtClean="0"/>
              <a:t>"</a:t>
            </a:r>
            <a:r>
              <a:rPr lang="en-US" altLang="zh-TW" sz="2000" dirty="0" err="1" smtClean="0"/>
              <a:t>IRremote</a:t>
            </a:r>
            <a:r>
              <a:rPr lang="en-US" altLang="zh-TW" sz="2000" dirty="0" smtClean="0"/>
              <a:t>"</a:t>
            </a:r>
            <a:r>
              <a:rPr lang="zh-TW" altLang="en-US" sz="2000" dirty="0" smtClean="0"/>
              <a:t> 資料夾複製到：</a:t>
            </a:r>
            <a:endParaRPr lang="en-US" altLang="zh-TW" sz="2000" dirty="0" smtClean="0"/>
          </a:p>
          <a:p>
            <a:pPr lvl="1"/>
            <a:r>
              <a:rPr lang="en-US" altLang="zh-TW" sz="1800" dirty="0"/>
              <a:t>C:\</a:t>
            </a:r>
            <a:r>
              <a:rPr lang="en-US" altLang="zh-TW" sz="1800" dirty="0" smtClean="0"/>
              <a:t>Users\[username]\Documents\Arduino\libraries</a:t>
            </a:r>
          </a:p>
          <a:p>
            <a:r>
              <a:rPr lang="zh-TW" altLang="en-US" sz="2000" dirty="0" smtClean="0"/>
              <a:t>若原本已開啟 </a:t>
            </a:r>
            <a:r>
              <a:rPr lang="en-US" altLang="zh-TW" sz="2000" dirty="0" smtClean="0"/>
              <a:t>Arduino </a:t>
            </a:r>
            <a:r>
              <a:rPr lang="zh-TW" altLang="en-US" sz="2000" dirty="0" smtClean="0"/>
              <a:t>開發環境</a:t>
            </a:r>
            <a:r>
              <a:rPr lang="zh-TW" altLang="en-US" sz="2000" dirty="0" smtClean="0"/>
              <a:t>，則重新啟動，讓</a:t>
            </a:r>
            <a:r>
              <a:rPr lang="zh-TW" altLang="en-US" sz="2000" dirty="0" smtClean="0"/>
              <a:t>新增的函式庫生效。</a:t>
            </a:r>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12</a:t>
            </a:fld>
            <a:endParaRPr lang="es-ES" altLang="zh-TW"/>
          </a:p>
        </p:txBody>
      </p:sp>
      <p:pic>
        <p:nvPicPr>
          <p:cNvPr id="2" name="圖片 1"/>
          <p:cNvPicPr>
            <a:picLocks noChangeAspect="1"/>
          </p:cNvPicPr>
          <p:nvPr/>
        </p:nvPicPr>
        <p:blipFill>
          <a:blip r:embed="rId2"/>
          <a:stretch>
            <a:fillRect/>
          </a:stretch>
        </p:blipFill>
        <p:spPr>
          <a:xfrm>
            <a:off x="1444824" y="3453685"/>
            <a:ext cx="7241976" cy="2798036"/>
          </a:xfrm>
          <a:prstGeom prst="rect">
            <a:avLst/>
          </a:prstGeom>
        </p:spPr>
      </p:pic>
      <p:sp>
        <p:nvSpPr>
          <p:cNvPr id="6" name="矩形 5"/>
          <p:cNvSpPr/>
          <p:nvPr/>
        </p:nvSpPr>
        <p:spPr bwMode="auto">
          <a:xfrm>
            <a:off x="6813301" y="4342272"/>
            <a:ext cx="864096" cy="184954"/>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9601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smtClean="0">
                <a:solidFill>
                  <a:schemeClr val="tx1"/>
                </a:solidFill>
              </a:rPr>
              <a:t>2.</a:t>
            </a:r>
            <a:r>
              <a:rPr lang="zh-TW" altLang="en-US" sz="3600" dirty="0" smtClean="0">
                <a:solidFill>
                  <a:schemeClr val="tx1"/>
                </a:solidFill>
              </a:rPr>
              <a:t> 寫</a:t>
            </a:r>
            <a:r>
              <a:rPr lang="zh-TW" altLang="en-US" sz="3600" dirty="0">
                <a:solidFill>
                  <a:schemeClr val="tx1"/>
                </a:solidFill>
              </a:rPr>
              <a:t>程式來控制小機器人的行動：</a:t>
            </a:r>
            <a:r>
              <a:rPr lang="en-US" altLang="zh-TW" sz="3600" dirty="0" smtClean="0">
                <a:solidFill>
                  <a:schemeClr val="tx1"/>
                </a:solidFill>
              </a:rPr>
              <a:t/>
            </a:r>
            <a:br>
              <a:rPr lang="en-US" altLang="zh-TW" sz="3600" dirty="0" smtClean="0">
                <a:solidFill>
                  <a:schemeClr val="tx1"/>
                </a:solidFill>
              </a:rPr>
            </a:br>
            <a:r>
              <a:rPr lang="zh-TW" altLang="en-US" sz="3600" dirty="0" smtClean="0">
                <a:solidFill>
                  <a:schemeClr val="tx1"/>
                </a:solidFill>
              </a:rPr>
              <a:t>使用範例</a:t>
            </a:r>
            <a:r>
              <a:rPr lang="zh-TW" altLang="en-US" sz="3600" dirty="0">
                <a:solidFill>
                  <a:schemeClr val="tx1"/>
                </a:solidFill>
              </a:rPr>
              <a:t>程式</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zh-TW" altLang="en-US" sz="2000" dirty="0" smtClean="0"/>
              <a:t>打開下載的範例程式 </a:t>
            </a:r>
            <a:r>
              <a:rPr lang="en-US" altLang="zh-TW" sz="2000" dirty="0" smtClean="0"/>
              <a:t>L298NMotorControl.ino</a:t>
            </a:r>
            <a:r>
              <a:rPr lang="zh-TW" altLang="en-US" sz="2000" dirty="0" smtClean="0"/>
              <a:t>。</a:t>
            </a:r>
            <a:endParaRPr lang="en-US" altLang="zh-TW" sz="2000" dirty="0" smtClean="0"/>
          </a:p>
          <a:p>
            <a:r>
              <a:rPr lang="zh-TW" altLang="en-US" sz="2000" dirty="0" smtClean="0"/>
              <a:t>使用藍色 </a:t>
            </a:r>
            <a:r>
              <a:rPr lang="en-US" altLang="zh-TW" sz="2000" dirty="0" smtClean="0"/>
              <a:t>USB </a:t>
            </a:r>
            <a:r>
              <a:rPr lang="zh-TW" altLang="en-US" sz="2000" dirty="0" smtClean="0"/>
              <a:t>傳輸線連接電腦與 </a:t>
            </a:r>
            <a:r>
              <a:rPr lang="en-US" altLang="zh-TW" sz="2000" dirty="0" smtClean="0"/>
              <a:t>Arduino</a:t>
            </a:r>
            <a:r>
              <a:rPr lang="zh-TW" altLang="en-US" sz="2000" dirty="0" smtClean="0"/>
              <a:t>。</a:t>
            </a:r>
            <a:endParaRPr lang="en-US" altLang="zh-TW" sz="2000" dirty="0" smtClean="0"/>
          </a:p>
          <a:p>
            <a:r>
              <a:rPr lang="zh-TW" altLang="en-US" sz="2000" dirty="0" smtClean="0"/>
              <a:t>開發板選擇 </a:t>
            </a:r>
            <a:r>
              <a:rPr lang="en-US" altLang="zh-TW" sz="2000" dirty="0" smtClean="0"/>
              <a:t>Arduino/</a:t>
            </a:r>
            <a:r>
              <a:rPr lang="en-US" altLang="zh-TW" sz="2000" dirty="0" err="1" smtClean="0"/>
              <a:t>Genuino</a:t>
            </a:r>
            <a:r>
              <a:rPr lang="en-US" altLang="zh-TW" sz="2000" dirty="0" smtClean="0"/>
              <a:t> Uno</a:t>
            </a:r>
            <a:r>
              <a:rPr lang="zh-TW" altLang="en-US" sz="2000" dirty="0" smtClean="0"/>
              <a:t>。</a:t>
            </a:r>
            <a:endParaRPr lang="en-US" altLang="zh-TW" sz="2000" dirty="0" smtClean="0"/>
          </a:p>
          <a:p>
            <a:r>
              <a:rPr lang="zh-TW" altLang="en-US" sz="2000" dirty="0" smtClean="0"/>
              <a:t>序列埠選擇適當的 </a:t>
            </a:r>
            <a:r>
              <a:rPr lang="en-US" altLang="zh-TW" sz="2000" dirty="0" smtClean="0"/>
              <a:t>COM </a:t>
            </a:r>
            <a:r>
              <a:rPr lang="zh-TW" altLang="en-US" sz="2000" dirty="0" smtClean="0"/>
              <a:t>埠。</a:t>
            </a:r>
            <a:endParaRPr lang="en-US" altLang="zh-TW" sz="2000" dirty="0" smtClean="0"/>
          </a:p>
          <a:p>
            <a:r>
              <a:rPr lang="zh-TW" altLang="en-US" sz="2000" dirty="0" smtClean="0"/>
              <a:t>按下上傳按鈕，開始編譯與上傳。</a:t>
            </a:r>
            <a:endParaRPr lang="en-US" altLang="zh-TW" sz="2000" dirty="0" smtClean="0"/>
          </a:p>
          <a:p>
            <a:r>
              <a:rPr lang="zh-TW" altLang="en-US" sz="2000" dirty="0"/>
              <a:t>拔掉藍色 </a:t>
            </a:r>
            <a:r>
              <a:rPr lang="en-US" altLang="zh-TW" sz="2000" dirty="0"/>
              <a:t>USB </a:t>
            </a:r>
            <a:r>
              <a:rPr lang="zh-TW" altLang="en-US" sz="2000" dirty="0"/>
              <a:t>傳輸</a:t>
            </a:r>
            <a:r>
              <a:rPr lang="zh-TW" altLang="en-US" sz="2000" dirty="0" smtClean="0"/>
              <a:t>線，放入電池，電源接頭接到 </a:t>
            </a:r>
            <a:r>
              <a:rPr lang="en-US" altLang="zh-TW" sz="2000" dirty="0" smtClean="0"/>
              <a:t>Arduino</a:t>
            </a:r>
            <a:r>
              <a:rPr lang="zh-TW" altLang="en-US" sz="2000" dirty="0" smtClean="0"/>
              <a:t>。</a:t>
            </a:r>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13</a:t>
            </a:fld>
            <a:endParaRPr lang="es-ES" altLang="zh-TW"/>
          </a:p>
        </p:txBody>
      </p:sp>
      <p:pic>
        <p:nvPicPr>
          <p:cNvPr id="4" name="圖片 3"/>
          <p:cNvPicPr>
            <a:picLocks noChangeAspect="1"/>
          </p:cNvPicPr>
          <p:nvPr/>
        </p:nvPicPr>
        <p:blipFill>
          <a:blip r:embed="rId2"/>
          <a:stretch>
            <a:fillRect/>
          </a:stretch>
        </p:blipFill>
        <p:spPr>
          <a:xfrm>
            <a:off x="457200" y="3826364"/>
            <a:ext cx="4114800" cy="2426960"/>
          </a:xfrm>
          <a:prstGeom prst="rect">
            <a:avLst/>
          </a:prstGeom>
        </p:spPr>
      </p:pic>
      <p:pic>
        <p:nvPicPr>
          <p:cNvPr id="5" name="圖片 4"/>
          <p:cNvPicPr>
            <a:picLocks noChangeAspect="1"/>
          </p:cNvPicPr>
          <p:nvPr/>
        </p:nvPicPr>
        <p:blipFill>
          <a:blip r:embed="rId3"/>
          <a:stretch>
            <a:fillRect/>
          </a:stretch>
        </p:blipFill>
        <p:spPr>
          <a:xfrm>
            <a:off x="4761648" y="3826364"/>
            <a:ext cx="3925152" cy="2426960"/>
          </a:xfrm>
          <a:prstGeom prst="rect">
            <a:avLst/>
          </a:prstGeom>
        </p:spPr>
      </p:pic>
    </p:spTree>
    <p:extLst>
      <p:ext uri="{BB962C8B-B14F-4D97-AF65-F5344CB8AC3E}">
        <p14:creationId xmlns:p14="http://schemas.microsoft.com/office/powerpoint/2010/main" val="374133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2.</a:t>
            </a:r>
            <a:r>
              <a:rPr lang="zh-TW" altLang="en-US" sz="3600" dirty="0">
                <a:solidFill>
                  <a:schemeClr val="tx1"/>
                </a:solidFill>
              </a:rPr>
              <a:t> 寫程式來控制小機器人的行動：</a:t>
            </a:r>
            <a:r>
              <a:rPr lang="en-US" altLang="zh-TW" sz="3600" dirty="0">
                <a:solidFill>
                  <a:schemeClr val="tx1"/>
                </a:solidFill>
              </a:rPr>
              <a:t/>
            </a:r>
            <a:br>
              <a:rPr lang="en-US" altLang="zh-TW" sz="3600" dirty="0">
                <a:solidFill>
                  <a:schemeClr val="tx1"/>
                </a:solidFill>
              </a:rPr>
            </a:br>
            <a:r>
              <a:rPr lang="en-US" altLang="zh-TW" sz="3600" dirty="0">
                <a:solidFill>
                  <a:schemeClr val="tx1"/>
                </a:solidFill>
              </a:rPr>
              <a:t>Arduino </a:t>
            </a:r>
            <a:r>
              <a:rPr lang="zh-TW" altLang="en-US" sz="3600" dirty="0">
                <a:solidFill>
                  <a:schemeClr val="tx1"/>
                </a:solidFill>
              </a:rPr>
              <a:t>程式的基本架構</a:t>
            </a:r>
            <a:endParaRPr lang="zh-TW" altLang="zh-TW" sz="3600" dirty="0">
              <a:solidFill>
                <a:schemeClr val="tx1"/>
              </a:solidFill>
            </a:endParaRPr>
          </a:p>
        </p:txBody>
      </p:sp>
      <p:sp>
        <p:nvSpPr>
          <p:cNvPr id="106499" name="Rectangle 3"/>
          <p:cNvSpPr>
            <a:spLocks noGrp="1" noChangeArrowheads="1"/>
          </p:cNvSpPr>
          <p:nvPr>
            <p:ph type="body" idx="1"/>
          </p:nvPr>
        </p:nvSpPr>
        <p:spPr>
          <a:xfrm>
            <a:off x="457200" y="1600200"/>
            <a:ext cx="4397188" cy="4525963"/>
          </a:xfrm>
        </p:spPr>
        <p:txBody>
          <a:bodyPr/>
          <a:lstStyle/>
          <a:p>
            <a:r>
              <a:rPr lang="en-US" altLang="zh-TW" sz="2400" dirty="0">
                <a:latin typeface="Consolas" panose="020B0609020204030204" pitchFamily="49" charset="0"/>
                <a:cs typeface="Consolas" panose="020B0609020204030204" pitchFamily="49" charset="0"/>
              </a:rPr>
              <a:t>setup() </a:t>
            </a:r>
            <a:r>
              <a:rPr lang="zh-TW" altLang="en-US" sz="2400" dirty="0"/>
              <a:t>用來做 </a:t>
            </a:r>
            <a:r>
              <a:rPr lang="en-US" altLang="zh-TW" sz="2400" dirty="0"/>
              <a:t>Arduino </a:t>
            </a:r>
            <a:r>
              <a:rPr lang="zh-TW" altLang="en-US" sz="2400" dirty="0"/>
              <a:t>通電開機後的初始化設定。放在這裡的程式碼，每次開機只會執行一次。</a:t>
            </a:r>
          </a:p>
          <a:p>
            <a:r>
              <a:rPr lang="en-US" altLang="zh-TW" sz="2400" dirty="0">
                <a:latin typeface="Consolas" panose="020B0609020204030204" pitchFamily="49" charset="0"/>
                <a:cs typeface="Consolas" panose="020B0609020204030204" pitchFamily="49" charset="0"/>
              </a:rPr>
              <a:t>loop() </a:t>
            </a:r>
            <a:r>
              <a:rPr lang="zh-TW" altLang="en-US" sz="2400" dirty="0"/>
              <a:t>用來放置我們的主程式，會持續不斷的運行。</a:t>
            </a:r>
          </a:p>
          <a:p>
            <a:r>
              <a:rPr lang="zh-TW" altLang="en-US" sz="2400" dirty="0" smtClean="0"/>
              <a:t>在 </a:t>
            </a:r>
            <a:r>
              <a:rPr lang="en-US" altLang="zh-TW" sz="2400" dirty="0" smtClean="0">
                <a:latin typeface="Consolas" panose="020B0609020204030204" pitchFamily="49" charset="0"/>
                <a:cs typeface="Consolas" panose="020B0609020204030204" pitchFamily="49" charset="0"/>
              </a:rPr>
              <a:t>setup()</a:t>
            </a:r>
            <a:r>
              <a:rPr lang="zh-TW" altLang="en-US" sz="2400" dirty="0" smtClean="0">
                <a:latin typeface="+mn-ea"/>
                <a:cs typeface="Consolas" panose="020B0609020204030204" pitchFamily="49" charset="0"/>
              </a:rPr>
              <a:t> </a:t>
            </a:r>
            <a:r>
              <a:rPr lang="zh-TW" altLang="en-US" sz="2400" dirty="0" smtClean="0"/>
              <a:t>與 </a:t>
            </a:r>
            <a:r>
              <a:rPr lang="en-US" altLang="zh-TW" sz="2400" dirty="0" smtClean="0">
                <a:latin typeface="Consolas" panose="020B0609020204030204" pitchFamily="49" charset="0"/>
                <a:cs typeface="Consolas" panose="020B0609020204030204" pitchFamily="49" charset="0"/>
              </a:rPr>
              <a:t>loop()</a:t>
            </a:r>
            <a:r>
              <a:rPr lang="zh-TW" altLang="en-US" sz="2400" dirty="0" smtClean="0">
                <a:latin typeface="+mn-ea"/>
                <a:cs typeface="Consolas" panose="020B0609020204030204" pitchFamily="49" charset="0"/>
              </a:rPr>
              <a:t> </a:t>
            </a:r>
            <a:r>
              <a:rPr lang="zh-TW" altLang="en-US" sz="2400" dirty="0" smtClean="0">
                <a:latin typeface="Consolas" panose="020B0609020204030204" pitchFamily="49" charset="0"/>
                <a:cs typeface="Consolas" panose="020B0609020204030204" pitchFamily="49" charset="0"/>
              </a:rPr>
              <a:t>都</a:t>
            </a:r>
            <a:r>
              <a:rPr lang="zh-TW" altLang="en-US" sz="2400" dirty="0" smtClean="0"/>
              <a:t>需要</a:t>
            </a:r>
            <a:r>
              <a:rPr lang="zh-TW" altLang="en-US" sz="2400" dirty="0"/>
              <a:t>的變數，可放在 </a:t>
            </a:r>
            <a:r>
              <a:rPr lang="en-US" altLang="zh-TW" sz="2400" dirty="0">
                <a:latin typeface="Consolas" panose="020B0609020204030204" pitchFamily="49" charset="0"/>
                <a:cs typeface="Consolas" panose="020B0609020204030204" pitchFamily="49" charset="0"/>
              </a:rPr>
              <a:t>setup</a:t>
            </a:r>
            <a:r>
              <a:rPr lang="en-US" altLang="zh-TW" sz="2400" dirty="0" smtClean="0">
                <a:latin typeface="Consolas" panose="020B0609020204030204" pitchFamily="49" charset="0"/>
                <a:cs typeface="Consolas" panose="020B0609020204030204" pitchFamily="49" charset="0"/>
              </a:rPr>
              <a:t>()</a:t>
            </a:r>
            <a:r>
              <a:rPr lang="zh-TW" altLang="en-US" sz="2400" dirty="0" smtClean="0">
                <a:latin typeface="+mn-ea"/>
                <a:cs typeface="Consolas" panose="020B0609020204030204" pitchFamily="49" charset="0"/>
              </a:rPr>
              <a:t> </a:t>
            </a:r>
            <a:r>
              <a:rPr lang="zh-TW" altLang="en-US" sz="2400" dirty="0" smtClean="0"/>
              <a:t>之前。</a:t>
            </a:r>
            <a:endParaRPr lang="zh-TW" altLang="en-US" sz="24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14</a:t>
            </a:fld>
            <a:endParaRPr lang="es-ES" altLang="zh-TW"/>
          </a:p>
        </p:txBody>
      </p:sp>
      <p:pic>
        <p:nvPicPr>
          <p:cNvPr id="7" name="圖片 6"/>
          <p:cNvPicPr>
            <a:picLocks noChangeAspect="1"/>
          </p:cNvPicPr>
          <p:nvPr/>
        </p:nvPicPr>
        <p:blipFill>
          <a:blip r:embed="rId2"/>
          <a:stretch>
            <a:fillRect/>
          </a:stretch>
        </p:blipFill>
        <p:spPr>
          <a:xfrm>
            <a:off x="4854388" y="1833862"/>
            <a:ext cx="3832412" cy="4292301"/>
          </a:xfrm>
          <a:prstGeom prst="rect">
            <a:avLst/>
          </a:prstGeom>
        </p:spPr>
      </p:pic>
      <p:sp>
        <p:nvSpPr>
          <p:cNvPr id="8" name="矩形 7"/>
          <p:cNvSpPr/>
          <p:nvPr/>
        </p:nvSpPr>
        <p:spPr bwMode="auto">
          <a:xfrm>
            <a:off x="5220072" y="2944515"/>
            <a:ext cx="2592288" cy="772517"/>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9" name="矩形 8"/>
          <p:cNvSpPr/>
          <p:nvPr/>
        </p:nvSpPr>
        <p:spPr bwMode="auto">
          <a:xfrm>
            <a:off x="5220072" y="3829771"/>
            <a:ext cx="2880320" cy="787505"/>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7535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2.</a:t>
            </a:r>
            <a:r>
              <a:rPr lang="zh-TW" altLang="en-US" sz="3600" dirty="0">
                <a:solidFill>
                  <a:schemeClr val="tx1"/>
                </a:solidFill>
              </a:rPr>
              <a:t> 寫程式來控制小機器人的行動：</a:t>
            </a:r>
            <a:r>
              <a:rPr lang="en-US" altLang="zh-TW" sz="3600" dirty="0">
                <a:solidFill>
                  <a:schemeClr val="tx1"/>
                </a:solidFill>
              </a:rPr>
              <a:t/>
            </a:r>
            <a:br>
              <a:rPr lang="en-US" altLang="zh-TW" sz="3600" dirty="0">
                <a:solidFill>
                  <a:schemeClr val="tx1"/>
                </a:solidFill>
              </a:rPr>
            </a:br>
            <a:r>
              <a:rPr lang="en-US" altLang="zh-TW" sz="3600" dirty="0">
                <a:solidFill>
                  <a:schemeClr val="tx1"/>
                </a:solidFill>
              </a:rPr>
              <a:t>L298N </a:t>
            </a:r>
            <a:r>
              <a:rPr lang="zh-TW" altLang="en-US" sz="3600" dirty="0">
                <a:solidFill>
                  <a:schemeClr val="tx1"/>
                </a:solidFill>
              </a:rPr>
              <a:t>馬達驅動</a:t>
            </a:r>
            <a:r>
              <a:rPr lang="zh-TW" altLang="en-US" sz="3600" dirty="0" smtClean="0">
                <a:solidFill>
                  <a:schemeClr val="tx1"/>
                </a:solidFill>
              </a:rPr>
              <a:t>板的工作原</a:t>
            </a:r>
            <a:r>
              <a:rPr lang="zh-TW" altLang="en-US" sz="3600" dirty="0">
                <a:solidFill>
                  <a:schemeClr val="tx1"/>
                </a:solidFill>
              </a:rPr>
              <a:t>理</a:t>
            </a:r>
            <a:endParaRPr lang="zh-TW" altLang="zh-TW" sz="3600" dirty="0">
              <a:solidFill>
                <a:schemeClr val="tx1"/>
              </a:solidFill>
            </a:endParaRPr>
          </a:p>
        </p:txBody>
      </p:sp>
      <p:sp>
        <p:nvSpPr>
          <p:cNvPr id="106499" name="Rectangle 3"/>
          <p:cNvSpPr>
            <a:spLocks noGrp="1" noChangeArrowheads="1"/>
          </p:cNvSpPr>
          <p:nvPr>
            <p:ph type="body" idx="1"/>
          </p:nvPr>
        </p:nvSpPr>
        <p:spPr>
          <a:xfrm>
            <a:off x="35496" y="1600198"/>
            <a:ext cx="4330824" cy="4525963"/>
          </a:xfrm>
        </p:spPr>
        <p:txBody>
          <a:bodyPr/>
          <a:lstStyle/>
          <a:p>
            <a:r>
              <a:rPr lang="en-US" altLang="zh-TW" sz="2400" dirty="0" smtClean="0"/>
              <a:t>A</a:t>
            </a:r>
            <a:r>
              <a:rPr lang="zh-TW" altLang="en-US" sz="2400" dirty="0" smtClean="0"/>
              <a:t> 馬達：</a:t>
            </a:r>
            <a:endParaRPr lang="en-US" altLang="zh-TW" sz="2400" dirty="0" smtClean="0"/>
          </a:p>
          <a:p>
            <a:pPr lvl="1"/>
            <a:r>
              <a:rPr lang="en-US" altLang="zh-TW" sz="2000" dirty="0" smtClean="0"/>
              <a:t>ENA </a:t>
            </a:r>
            <a:r>
              <a:rPr lang="zh-TW" altLang="en-US" sz="2000" dirty="0" smtClean="0"/>
              <a:t>接腳：</a:t>
            </a:r>
            <a:endParaRPr lang="en-US" altLang="zh-TW" sz="2000" dirty="0" smtClean="0"/>
          </a:p>
          <a:p>
            <a:pPr lvl="2"/>
            <a:r>
              <a:rPr lang="en-US" altLang="zh-TW" sz="1800" dirty="0" smtClean="0"/>
              <a:t>5V</a:t>
            </a:r>
            <a:r>
              <a:rPr lang="zh-TW" altLang="en-US" sz="1800" dirty="0" smtClean="0"/>
              <a:t>：啟用 </a:t>
            </a:r>
            <a:r>
              <a:rPr lang="en-US" altLang="zh-TW" sz="1800" dirty="0" smtClean="0"/>
              <a:t>A</a:t>
            </a:r>
            <a:r>
              <a:rPr lang="zh-TW" altLang="en-US" sz="1800" dirty="0" smtClean="0"/>
              <a:t> 馬達</a:t>
            </a:r>
            <a:endParaRPr lang="en-US" altLang="zh-TW" sz="1800" dirty="0" smtClean="0"/>
          </a:p>
          <a:p>
            <a:pPr lvl="2"/>
            <a:r>
              <a:rPr lang="en-US" altLang="zh-TW" sz="1800" dirty="0" smtClean="0"/>
              <a:t>0V</a:t>
            </a:r>
            <a:r>
              <a:rPr lang="zh-TW" altLang="en-US" sz="1800" dirty="0" smtClean="0"/>
              <a:t>：關閉 </a:t>
            </a:r>
            <a:r>
              <a:rPr lang="en-US" altLang="zh-TW" sz="1800" dirty="0" smtClean="0"/>
              <a:t>A</a:t>
            </a:r>
            <a:r>
              <a:rPr lang="zh-TW" altLang="en-US" sz="1800" dirty="0" smtClean="0"/>
              <a:t> 馬達</a:t>
            </a:r>
            <a:endParaRPr lang="en-US" altLang="zh-TW" sz="1800" dirty="0" smtClean="0"/>
          </a:p>
          <a:p>
            <a:pPr lvl="2"/>
            <a:r>
              <a:rPr lang="zh-TW" altLang="en-US" sz="1800" dirty="0" smtClean="0"/>
              <a:t>可用 </a:t>
            </a:r>
            <a:r>
              <a:rPr lang="en-US" altLang="zh-TW" sz="1800" dirty="0" smtClean="0"/>
              <a:t>PWM</a:t>
            </a:r>
            <a:r>
              <a:rPr lang="zh-TW" altLang="en-US" sz="1800" dirty="0" smtClean="0"/>
              <a:t> 調整速度</a:t>
            </a:r>
            <a:endParaRPr lang="en-US" altLang="zh-TW" sz="1800" dirty="0" smtClean="0"/>
          </a:p>
          <a:p>
            <a:pPr lvl="1"/>
            <a:r>
              <a:rPr lang="en-US" altLang="zh-TW" sz="2000" dirty="0" smtClean="0"/>
              <a:t>IN1</a:t>
            </a:r>
            <a:r>
              <a:rPr lang="zh-TW" altLang="en-US" sz="2000" dirty="0" smtClean="0"/>
              <a:t> 與 </a:t>
            </a:r>
            <a:r>
              <a:rPr lang="en-US" altLang="zh-TW" sz="2000" dirty="0" smtClean="0"/>
              <a:t>IN2</a:t>
            </a:r>
            <a:r>
              <a:rPr lang="zh-TW" altLang="en-US" sz="2000" dirty="0" smtClean="0"/>
              <a:t> 接</a:t>
            </a:r>
            <a:r>
              <a:rPr lang="zh-TW" altLang="en-US" sz="2000" dirty="0"/>
              <a:t>腳</a:t>
            </a:r>
            <a:r>
              <a:rPr lang="zh-TW" altLang="en-US" sz="2000" dirty="0" smtClean="0"/>
              <a:t>：</a:t>
            </a:r>
            <a:endParaRPr lang="en-US" altLang="zh-TW" sz="2000" dirty="0" smtClean="0"/>
          </a:p>
          <a:p>
            <a:pPr lvl="2"/>
            <a:r>
              <a:rPr lang="en-US" altLang="zh-TW" sz="1800" dirty="0" smtClean="0"/>
              <a:t>IN1</a:t>
            </a:r>
            <a:r>
              <a:rPr lang="zh-TW" altLang="en-US" sz="1800" dirty="0" smtClean="0"/>
              <a:t> </a:t>
            </a:r>
            <a:r>
              <a:rPr lang="en-US" altLang="zh-TW" sz="1800" dirty="0" smtClean="0"/>
              <a:t>5V</a:t>
            </a:r>
            <a:r>
              <a:rPr lang="zh-TW" altLang="en-US" sz="1800" dirty="0" smtClean="0"/>
              <a:t>，</a:t>
            </a:r>
            <a:r>
              <a:rPr lang="en-US" altLang="zh-TW" sz="1800" dirty="0" smtClean="0"/>
              <a:t>IN2</a:t>
            </a:r>
            <a:r>
              <a:rPr lang="zh-TW" altLang="en-US" sz="1800" dirty="0" smtClean="0"/>
              <a:t> </a:t>
            </a:r>
            <a:r>
              <a:rPr lang="en-US" altLang="zh-TW" sz="1800" dirty="0" smtClean="0"/>
              <a:t>0V</a:t>
            </a:r>
            <a:r>
              <a:rPr lang="zh-TW" altLang="en-US" sz="1800" dirty="0" smtClean="0"/>
              <a:t>：</a:t>
            </a:r>
            <a:r>
              <a:rPr lang="en-US" altLang="zh-TW" sz="1800" dirty="0"/>
              <a:t>A</a:t>
            </a:r>
            <a:r>
              <a:rPr lang="zh-TW" altLang="en-US" sz="1800" dirty="0"/>
              <a:t> </a:t>
            </a:r>
            <a:r>
              <a:rPr lang="zh-TW" altLang="en-US" sz="1800" dirty="0" smtClean="0"/>
              <a:t>馬達正轉</a:t>
            </a:r>
            <a:endParaRPr lang="en-US" altLang="zh-TW" sz="1800" dirty="0"/>
          </a:p>
          <a:p>
            <a:pPr lvl="2"/>
            <a:r>
              <a:rPr lang="en-US" altLang="zh-TW" sz="1800" dirty="0"/>
              <a:t>IN1</a:t>
            </a:r>
            <a:r>
              <a:rPr lang="zh-TW" altLang="en-US" sz="1800" dirty="0"/>
              <a:t> </a:t>
            </a:r>
            <a:r>
              <a:rPr lang="en-US" altLang="zh-TW" sz="1800" dirty="0" smtClean="0"/>
              <a:t>0V</a:t>
            </a:r>
            <a:r>
              <a:rPr lang="zh-TW" altLang="en-US" sz="1800" dirty="0"/>
              <a:t>，</a:t>
            </a:r>
            <a:r>
              <a:rPr lang="en-US" altLang="zh-TW" sz="1800" dirty="0"/>
              <a:t>IN2</a:t>
            </a:r>
            <a:r>
              <a:rPr lang="zh-TW" altLang="en-US" sz="1800" dirty="0"/>
              <a:t> </a:t>
            </a:r>
            <a:r>
              <a:rPr lang="en-US" altLang="zh-TW" sz="1800" dirty="0" smtClean="0"/>
              <a:t>5V</a:t>
            </a:r>
            <a:r>
              <a:rPr lang="zh-TW" altLang="en-US" sz="1800" dirty="0"/>
              <a:t>：</a:t>
            </a:r>
            <a:r>
              <a:rPr lang="en-US" altLang="zh-TW" sz="1800" dirty="0"/>
              <a:t>A</a:t>
            </a:r>
            <a:r>
              <a:rPr lang="zh-TW" altLang="en-US" sz="1800" dirty="0"/>
              <a:t> </a:t>
            </a:r>
            <a:r>
              <a:rPr lang="zh-TW" altLang="en-US" sz="1800" dirty="0" smtClean="0"/>
              <a:t>馬達反轉</a:t>
            </a:r>
            <a:endParaRPr lang="en-US" altLang="zh-TW" sz="1800" dirty="0" smtClean="0"/>
          </a:p>
          <a:p>
            <a:pPr lvl="2"/>
            <a:r>
              <a:rPr lang="en-US" altLang="zh-TW" sz="1800" dirty="0"/>
              <a:t>IN1</a:t>
            </a:r>
            <a:r>
              <a:rPr lang="zh-TW" altLang="en-US" sz="1800" dirty="0"/>
              <a:t> </a:t>
            </a:r>
            <a:r>
              <a:rPr lang="en-US" altLang="zh-TW" sz="1800" dirty="0" smtClean="0"/>
              <a:t>5V</a:t>
            </a:r>
            <a:r>
              <a:rPr lang="zh-TW" altLang="en-US" sz="1800" dirty="0"/>
              <a:t>，</a:t>
            </a:r>
            <a:r>
              <a:rPr lang="en-US" altLang="zh-TW" sz="1800" dirty="0"/>
              <a:t>IN2</a:t>
            </a:r>
            <a:r>
              <a:rPr lang="zh-TW" altLang="en-US" sz="1800" dirty="0"/>
              <a:t> </a:t>
            </a:r>
            <a:r>
              <a:rPr lang="en-US" altLang="zh-TW" sz="1800" dirty="0"/>
              <a:t>5V</a:t>
            </a:r>
            <a:r>
              <a:rPr lang="zh-TW" altLang="en-US" sz="1800" dirty="0"/>
              <a:t>：</a:t>
            </a:r>
            <a:r>
              <a:rPr lang="en-US" altLang="zh-TW" sz="1800" dirty="0"/>
              <a:t>A</a:t>
            </a:r>
            <a:r>
              <a:rPr lang="zh-TW" altLang="en-US" sz="1800" dirty="0"/>
              <a:t> </a:t>
            </a:r>
            <a:r>
              <a:rPr lang="zh-TW" altLang="en-US" sz="1800" dirty="0" smtClean="0"/>
              <a:t>馬達不轉</a:t>
            </a:r>
            <a:endParaRPr lang="en-US" altLang="zh-TW" sz="1800" dirty="0"/>
          </a:p>
          <a:p>
            <a:pPr lvl="2"/>
            <a:r>
              <a:rPr lang="en-US" altLang="zh-TW" sz="1800" dirty="0"/>
              <a:t>IN1</a:t>
            </a:r>
            <a:r>
              <a:rPr lang="zh-TW" altLang="en-US" sz="1800" dirty="0"/>
              <a:t> </a:t>
            </a:r>
            <a:r>
              <a:rPr lang="en-US" altLang="zh-TW" sz="1800" dirty="0"/>
              <a:t>0V</a:t>
            </a:r>
            <a:r>
              <a:rPr lang="zh-TW" altLang="en-US" sz="1800" dirty="0"/>
              <a:t>，</a:t>
            </a:r>
            <a:r>
              <a:rPr lang="en-US" altLang="zh-TW" sz="1800" dirty="0"/>
              <a:t>IN2</a:t>
            </a:r>
            <a:r>
              <a:rPr lang="zh-TW" altLang="en-US" sz="1800" dirty="0"/>
              <a:t> </a:t>
            </a:r>
            <a:r>
              <a:rPr lang="en-US" altLang="zh-TW" sz="1800" dirty="0" smtClean="0"/>
              <a:t>0V</a:t>
            </a:r>
            <a:r>
              <a:rPr lang="zh-TW" altLang="en-US" sz="1800" dirty="0"/>
              <a:t>：</a:t>
            </a:r>
            <a:r>
              <a:rPr lang="en-US" altLang="zh-TW" sz="1800" dirty="0"/>
              <a:t>A</a:t>
            </a:r>
            <a:r>
              <a:rPr lang="zh-TW" altLang="en-US" sz="1800" dirty="0"/>
              <a:t> </a:t>
            </a:r>
            <a:r>
              <a:rPr lang="zh-TW" altLang="en-US" sz="1800" dirty="0" smtClean="0"/>
              <a:t>馬達</a:t>
            </a:r>
            <a:r>
              <a:rPr lang="zh-TW" altLang="en-US" sz="1800" dirty="0"/>
              <a:t>不</a:t>
            </a:r>
            <a:r>
              <a:rPr lang="zh-TW" altLang="en-US" sz="1800" dirty="0" smtClean="0"/>
              <a:t>轉</a:t>
            </a:r>
            <a:endParaRPr lang="en-US" altLang="zh-TW" sz="18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15</a:t>
            </a:fld>
            <a:endParaRPr lang="es-ES" altLang="zh-TW"/>
          </a:p>
        </p:txBody>
      </p:sp>
      <p:sp>
        <p:nvSpPr>
          <p:cNvPr id="6" name="Rectangle 3"/>
          <p:cNvSpPr txBox="1">
            <a:spLocks noChangeArrowheads="1"/>
          </p:cNvSpPr>
          <p:nvPr/>
        </p:nvSpPr>
        <p:spPr bwMode="auto">
          <a:xfrm>
            <a:off x="4067944" y="1600199"/>
            <a:ext cx="433082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smtClean="0"/>
              <a:t>B</a:t>
            </a:r>
            <a:r>
              <a:rPr lang="zh-TW" altLang="en-US" sz="2400" dirty="0" smtClean="0"/>
              <a:t> 馬達：</a:t>
            </a:r>
            <a:endParaRPr lang="en-US" altLang="zh-TW" sz="2400" dirty="0" smtClean="0"/>
          </a:p>
          <a:p>
            <a:pPr lvl="1"/>
            <a:r>
              <a:rPr lang="en-US" altLang="zh-TW" sz="2000" dirty="0" smtClean="0"/>
              <a:t>ENB</a:t>
            </a:r>
            <a:r>
              <a:rPr lang="zh-TW" altLang="en-US" sz="2000" dirty="0" smtClean="0"/>
              <a:t> 接</a:t>
            </a:r>
            <a:r>
              <a:rPr lang="zh-TW" altLang="en-US" sz="2000" dirty="0"/>
              <a:t>腳</a:t>
            </a:r>
            <a:r>
              <a:rPr lang="zh-TW" altLang="en-US" sz="2000" dirty="0" smtClean="0"/>
              <a:t>：</a:t>
            </a:r>
            <a:endParaRPr lang="en-US" altLang="zh-TW" sz="2000" dirty="0" smtClean="0"/>
          </a:p>
          <a:p>
            <a:pPr lvl="2"/>
            <a:r>
              <a:rPr lang="en-US" altLang="zh-TW" sz="1800" dirty="0" smtClean="0"/>
              <a:t>5V</a:t>
            </a:r>
            <a:r>
              <a:rPr lang="zh-TW" altLang="en-US" sz="1800" dirty="0" smtClean="0"/>
              <a:t>：啟用 </a:t>
            </a:r>
            <a:r>
              <a:rPr lang="en-US" altLang="zh-TW" sz="1800" dirty="0" smtClean="0"/>
              <a:t>B</a:t>
            </a:r>
            <a:r>
              <a:rPr lang="zh-TW" altLang="en-US" sz="1800" dirty="0" smtClean="0"/>
              <a:t> 馬達</a:t>
            </a:r>
            <a:endParaRPr lang="en-US" altLang="zh-TW" sz="1800" dirty="0" smtClean="0"/>
          </a:p>
          <a:p>
            <a:pPr lvl="2"/>
            <a:r>
              <a:rPr lang="en-US" altLang="zh-TW" sz="1800" dirty="0" smtClean="0"/>
              <a:t>0V</a:t>
            </a:r>
            <a:r>
              <a:rPr lang="zh-TW" altLang="en-US" sz="1800" dirty="0" smtClean="0"/>
              <a:t>：關閉 </a:t>
            </a:r>
            <a:r>
              <a:rPr lang="en-US" altLang="zh-TW" sz="1800" dirty="0" smtClean="0"/>
              <a:t>B</a:t>
            </a:r>
            <a:r>
              <a:rPr lang="zh-TW" altLang="en-US" sz="1800" dirty="0" smtClean="0"/>
              <a:t> 馬達</a:t>
            </a:r>
            <a:endParaRPr lang="en-US" altLang="zh-TW" sz="1800" dirty="0" smtClean="0"/>
          </a:p>
          <a:p>
            <a:pPr lvl="2"/>
            <a:r>
              <a:rPr lang="zh-TW" altLang="en-US" sz="1800" dirty="0"/>
              <a:t>可用 </a:t>
            </a:r>
            <a:r>
              <a:rPr lang="en-US" altLang="zh-TW" sz="1800" dirty="0"/>
              <a:t>PWM</a:t>
            </a:r>
            <a:r>
              <a:rPr lang="zh-TW" altLang="en-US" sz="1800" dirty="0"/>
              <a:t> 調整</a:t>
            </a:r>
            <a:r>
              <a:rPr lang="zh-TW" altLang="en-US" sz="1800" dirty="0" smtClean="0"/>
              <a:t>速度</a:t>
            </a:r>
            <a:endParaRPr lang="en-US" altLang="zh-TW" sz="1800" dirty="0" smtClean="0"/>
          </a:p>
          <a:p>
            <a:pPr lvl="1"/>
            <a:r>
              <a:rPr lang="en-US" altLang="zh-TW" sz="2000" dirty="0" smtClean="0"/>
              <a:t>IN3</a:t>
            </a:r>
            <a:r>
              <a:rPr lang="zh-TW" altLang="en-US" sz="2000" dirty="0" smtClean="0"/>
              <a:t> 與 </a:t>
            </a:r>
            <a:r>
              <a:rPr lang="en-US" altLang="zh-TW" sz="2000" dirty="0" smtClean="0"/>
              <a:t>IN4</a:t>
            </a:r>
            <a:r>
              <a:rPr lang="zh-TW" altLang="en-US" sz="2000" dirty="0" smtClean="0"/>
              <a:t> 接</a:t>
            </a:r>
            <a:r>
              <a:rPr lang="zh-TW" altLang="en-US" sz="2000" dirty="0"/>
              <a:t>腳</a:t>
            </a:r>
            <a:r>
              <a:rPr lang="zh-TW" altLang="en-US" sz="2000" dirty="0" smtClean="0"/>
              <a:t>：</a:t>
            </a:r>
            <a:endParaRPr lang="en-US" altLang="zh-TW" sz="2000" dirty="0" smtClean="0"/>
          </a:p>
          <a:p>
            <a:pPr lvl="2"/>
            <a:r>
              <a:rPr lang="en-US" altLang="zh-TW" sz="1800" dirty="0" smtClean="0"/>
              <a:t>IN3</a:t>
            </a:r>
            <a:r>
              <a:rPr lang="zh-TW" altLang="en-US" sz="1800" dirty="0" smtClean="0"/>
              <a:t> </a:t>
            </a:r>
            <a:r>
              <a:rPr lang="en-US" altLang="zh-TW" sz="1800" dirty="0" smtClean="0"/>
              <a:t>5V</a:t>
            </a:r>
            <a:r>
              <a:rPr lang="zh-TW" altLang="en-US" sz="1800" dirty="0" smtClean="0"/>
              <a:t>，</a:t>
            </a:r>
            <a:r>
              <a:rPr lang="en-US" altLang="zh-TW" sz="1800" dirty="0" smtClean="0"/>
              <a:t>IN4</a:t>
            </a:r>
            <a:r>
              <a:rPr lang="zh-TW" altLang="en-US" sz="1800" dirty="0" smtClean="0"/>
              <a:t> </a:t>
            </a:r>
            <a:r>
              <a:rPr lang="en-US" altLang="zh-TW" sz="1800" dirty="0" smtClean="0"/>
              <a:t>0V</a:t>
            </a:r>
            <a:r>
              <a:rPr lang="zh-TW" altLang="en-US" sz="1800" dirty="0" smtClean="0"/>
              <a:t>：</a:t>
            </a:r>
            <a:r>
              <a:rPr lang="en-US" altLang="zh-TW" sz="1800" dirty="0" smtClean="0"/>
              <a:t>B</a:t>
            </a:r>
            <a:r>
              <a:rPr lang="zh-TW" altLang="en-US" sz="1800" dirty="0" smtClean="0"/>
              <a:t> 馬達正轉</a:t>
            </a:r>
            <a:endParaRPr lang="en-US" altLang="zh-TW" sz="1800" dirty="0" smtClean="0"/>
          </a:p>
          <a:p>
            <a:pPr lvl="2"/>
            <a:r>
              <a:rPr lang="en-US" altLang="zh-TW" sz="1800" dirty="0" smtClean="0"/>
              <a:t>IN3</a:t>
            </a:r>
            <a:r>
              <a:rPr lang="zh-TW" altLang="en-US" sz="1800" dirty="0" smtClean="0"/>
              <a:t> </a:t>
            </a:r>
            <a:r>
              <a:rPr lang="en-US" altLang="zh-TW" sz="1800" dirty="0" smtClean="0"/>
              <a:t>0V</a:t>
            </a:r>
            <a:r>
              <a:rPr lang="zh-TW" altLang="en-US" sz="1800" dirty="0" smtClean="0"/>
              <a:t>，</a:t>
            </a:r>
            <a:r>
              <a:rPr lang="en-US" altLang="zh-TW" sz="1800" dirty="0" smtClean="0"/>
              <a:t>IN4</a:t>
            </a:r>
            <a:r>
              <a:rPr lang="zh-TW" altLang="en-US" sz="1800" dirty="0" smtClean="0"/>
              <a:t> </a:t>
            </a:r>
            <a:r>
              <a:rPr lang="en-US" altLang="zh-TW" sz="1800" dirty="0" smtClean="0"/>
              <a:t>5V</a:t>
            </a:r>
            <a:r>
              <a:rPr lang="zh-TW" altLang="en-US" sz="1800" dirty="0" smtClean="0"/>
              <a:t>：</a:t>
            </a:r>
            <a:r>
              <a:rPr lang="en-US" altLang="zh-TW" sz="1800" dirty="0" smtClean="0"/>
              <a:t>B</a:t>
            </a:r>
            <a:r>
              <a:rPr lang="zh-TW" altLang="en-US" sz="1800" dirty="0" smtClean="0"/>
              <a:t> 馬達反轉</a:t>
            </a:r>
            <a:endParaRPr lang="en-US" altLang="zh-TW" sz="1800" dirty="0" smtClean="0"/>
          </a:p>
          <a:p>
            <a:pPr lvl="2"/>
            <a:r>
              <a:rPr lang="en-US" altLang="zh-TW" sz="1800" dirty="0" smtClean="0"/>
              <a:t>IN3</a:t>
            </a:r>
            <a:r>
              <a:rPr lang="zh-TW" altLang="en-US" sz="1800" dirty="0" smtClean="0"/>
              <a:t> </a:t>
            </a:r>
            <a:r>
              <a:rPr lang="en-US" altLang="zh-TW" sz="1800" dirty="0" smtClean="0"/>
              <a:t>5V</a:t>
            </a:r>
            <a:r>
              <a:rPr lang="zh-TW" altLang="en-US" sz="1800" dirty="0"/>
              <a:t>，</a:t>
            </a:r>
            <a:r>
              <a:rPr lang="en-US" altLang="zh-TW" sz="1800" dirty="0"/>
              <a:t>IN4</a:t>
            </a:r>
            <a:r>
              <a:rPr lang="zh-TW" altLang="en-US" sz="1800" dirty="0"/>
              <a:t> </a:t>
            </a:r>
            <a:r>
              <a:rPr lang="en-US" altLang="zh-TW" sz="1800" dirty="0"/>
              <a:t>5V</a:t>
            </a:r>
            <a:r>
              <a:rPr lang="zh-TW" altLang="en-US" sz="1800" dirty="0"/>
              <a:t>：</a:t>
            </a:r>
            <a:r>
              <a:rPr lang="en-US" altLang="zh-TW" sz="1800" dirty="0"/>
              <a:t>B</a:t>
            </a:r>
            <a:r>
              <a:rPr lang="zh-TW" altLang="en-US" sz="1800" dirty="0"/>
              <a:t> </a:t>
            </a:r>
            <a:r>
              <a:rPr lang="zh-TW" altLang="en-US" sz="1800" dirty="0" smtClean="0"/>
              <a:t>馬達</a:t>
            </a:r>
            <a:r>
              <a:rPr lang="zh-TW" altLang="en-US" sz="1800" dirty="0"/>
              <a:t>不</a:t>
            </a:r>
            <a:r>
              <a:rPr lang="zh-TW" altLang="en-US" sz="1800" dirty="0" smtClean="0"/>
              <a:t>轉</a:t>
            </a:r>
            <a:endParaRPr lang="en-US" altLang="zh-TW" sz="1800" dirty="0"/>
          </a:p>
          <a:p>
            <a:pPr lvl="2"/>
            <a:r>
              <a:rPr lang="en-US" altLang="zh-TW" sz="1800" dirty="0" smtClean="0"/>
              <a:t>IN3</a:t>
            </a:r>
            <a:r>
              <a:rPr lang="zh-TW" altLang="en-US" sz="1800" dirty="0" smtClean="0"/>
              <a:t> </a:t>
            </a:r>
            <a:r>
              <a:rPr lang="en-US" altLang="zh-TW" sz="1800" dirty="0"/>
              <a:t>0V</a:t>
            </a:r>
            <a:r>
              <a:rPr lang="zh-TW" altLang="en-US" sz="1800" dirty="0"/>
              <a:t>，</a:t>
            </a:r>
            <a:r>
              <a:rPr lang="en-US" altLang="zh-TW" sz="1800" dirty="0"/>
              <a:t>IN4</a:t>
            </a:r>
            <a:r>
              <a:rPr lang="zh-TW" altLang="en-US" sz="1800" dirty="0"/>
              <a:t> </a:t>
            </a:r>
            <a:r>
              <a:rPr lang="en-US" altLang="zh-TW" sz="1800" dirty="0" smtClean="0"/>
              <a:t>0V</a:t>
            </a:r>
            <a:r>
              <a:rPr lang="zh-TW" altLang="en-US" sz="1800" dirty="0"/>
              <a:t>：</a:t>
            </a:r>
            <a:r>
              <a:rPr lang="en-US" altLang="zh-TW" sz="1800" dirty="0"/>
              <a:t>B</a:t>
            </a:r>
            <a:r>
              <a:rPr lang="zh-TW" altLang="en-US" sz="1800" dirty="0"/>
              <a:t> </a:t>
            </a:r>
            <a:r>
              <a:rPr lang="zh-TW" altLang="en-US" sz="1800" dirty="0" smtClean="0"/>
              <a:t>馬達</a:t>
            </a:r>
            <a:r>
              <a:rPr lang="zh-TW" altLang="en-US" sz="1800" dirty="0"/>
              <a:t>不</a:t>
            </a:r>
            <a:r>
              <a:rPr lang="zh-TW" altLang="en-US" sz="1800" dirty="0" smtClean="0"/>
              <a:t>轉</a:t>
            </a:r>
            <a:endParaRPr lang="en-US" altLang="zh-TW" sz="1800" dirty="0"/>
          </a:p>
        </p:txBody>
      </p:sp>
      <p:pic>
        <p:nvPicPr>
          <p:cNvPr id="2052" name="Picture 4" descr="「L298N」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6952" y="1296878"/>
            <a:ext cx="1669504" cy="166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86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2.</a:t>
            </a:r>
            <a:r>
              <a:rPr lang="zh-TW" altLang="en-US" sz="3600" dirty="0">
                <a:solidFill>
                  <a:schemeClr val="tx1"/>
                </a:solidFill>
              </a:rPr>
              <a:t> 寫程式來控制小機器人的行動：</a:t>
            </a:r>
            <a:r>
              <a:rPr lang="en-US" altLang="zh-TW" sz="3600" dirty="0">
                <a:solidFill>
                  <a:schemeClr val="tx1"/>
                </a:solidFill>
              </a:rPr>
              <a:t/>
            </a:r>
            <a:br>
              <a:rPr lang="en-US" altLang="zh-TW" sz="3600" dirty="0">
                <a:solidFill>
                  <a:schemeClr val="tx1"/>
                </a:solidFill>
              </a:rPr>
            </a:br>
            <a:r>
              <a:rPr lang="en-US" altLang="zh-TW" sz="3600" dirty="0" smtClean="0">
                <a:solidFill>
                  <a:schemeClr val="tx1"/>
                </a:solidFill>
              </a:rPr>
              <a:t>PWM (Pulse Width Modulation) </a:t>
            </a:r>
            <a:r>
              <a:rPr lang="zh-TW" altLang="en-US" sz="3600" dirty="0" smtClean="0">
                <a:solidFill>
                  <a:schemeClr val="tx1"/>
                </a:solidFill>
              </a:rPr>
              <a:t>說明</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en-US" altLang="zh-TW" sz="2400" dirty="0" smtClean="0"/>
              <a:t>Arduino </a:t>
            </a:r>
            <a:r>
              <a:rPr lang="zh-TW" altLang="en-US" sz="2400" dirty="0" smtClean="0"/>
              <a:t>使用 </a:t>
            </a:r>
            <a:r>
              <a:rPr lang="en-US" altLang="zh-TW" sz="2400" dirty="0" err="1" smtClean="0">
                <a:latin typeface="Consolas" panose="020B0609020204030204" pitchFamily="49" charset="0"/>
                <a:cs typeface="Consolas" panose="020B0609020204030204" pitchFamily="49" charset="0"/>
              </a:rPr>
              <a:t>analogWrite</a:t>
            </a:r>
            <a:r>
              <a:rPr lang="en-US" altLang="zh-TW" sz="2400" dirty="0" smtClean="0">
                <a:latin typeface="Consolas" panose="020B0609020204030204" pitchFamily="49" charset="0"/>
                <a:cs typeface="Consolas" panose="020B0609020204030204" pitchFamily="49" charset="0"/>
              </a:rPr>
              <a:t>()</a:t>
            </a:r>
            <a:r>
              <a:rPr lang="zh-TW" altLang="en-US" sz="2400" dirty="0" smtClean="0"/>
              <a:t> 函式來產生 </a:t>
            </a:r>
            <a:r>
              <a:rPr lang="en-US" altLang="zh-TW" sz="2400" dirty="0" smtClean="0"/>
              <a:t>PWM </a:t>
            </a:r>
            <a:r>
              <a:rPr lang="zh-TW" altLang="en-US" sz="2400" dirty="0" smtClean="0"/>
              <a:t>訊號。</a:t>
            </a:r>
            <a:endParaRPr lang="en-US" altLang="zh-TW" sz="2400" dirty="0" smtClean="0"/>
          </a:p>
          <a:p>
            <a:pPr lvl="1"/>
            <a:r>
              <a:rPr lang="en-US" altLang="zh-TW" sz="2000" dirty="0"/>
              <a:t>https://www.arduino.cc/reference/en/language/functions/analog-io/analogwrite/</a:t>
            </a:r>
            <a:endParaRPr lang="en-US" altLang="zh-TW" sz="2000" dirty="0" smtClean="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16</a:t>
            </a:fld>
            <a:endParaRPr lang="es-ES" altLang="zh-TW"/>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428" y="2620910"/>
            <a:ext cx="3201144" cy="3505253"/>
          </a:xfrm>
          <a:prstGeom prst="rect">
            <a:avLst/>
          </a:prstGeom>
        </p:spPr>
      </p:pic>
    </p:spTree>
    <p:extLst>
      <p:ext uri="{BB962C8B-B14F-4D97-AF65-F5344CB8AC3E}">
        <p14:creationId xmlns:p14="http://schemas.microsoft.com/office/powerpoint/2010/main" val="374141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2.</a:t>
            </a:r>
            <a:r>
              <a:rPr lang="zh-TW" altLang="en-US" sz="3600" dirty="0">
                <a:solidFill>
                  <a:schemeClr val="tx1"/>
                </a:solidFill>
              </a:rPr>
              <a:t> 寫程式來控制小機器人的行動：</a:t>
            </a:r>
            <a:r>
              <a:rPr lang="en-US" altLang="zh-TW" sz="3600" dirty="0">
                <a:solidFill>
                  <a:schemeClr val="tx1"/>
                </a:solidFill>
              </a:rPr>
              <a:t/>
            </a:r>
            <a:br>
              <a:rPr lang="en-US" altLang="zh-TW" sz="3600" dirty="0">
                <a:solidFill>
                  <a:schemeClr val="tx1"/>
                </a:solidFill>
              </a:rPr>
            </a:br>
            <a:r>
              <a:rPr lang="zh-TW" altLang="en-US" sz="3600" dirty="0" smtClean="0">
                <a:solidFill>
                  <a:schemeClr val="tx1"/>
                </a:solidFill>
              </a:rPr>
              <a:t>修改範例</a:t>
            </a:r>
            <a:r>
              <a:rPr lang="zh-TW" altLang="en-US" sz="3600" dirty="0">
                <a:solidFill>
                  <a:schemeClr val="tx1"/>
                </a:solidFill>
              </a:rPr>
              <a:t>程式</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zh-TW" altLang="en-US" sz="2400" dirty="0" smtClean="0"/>
              <a:t>試試看</a:t>
            </a:r>
            <a:r>
              <a:rPr lang="zh-TW" altLang="en-US" sz="2400" dirty="0" smtClean="0"/>
              <a:t>，想辦法讓</a:t>
            </a:r>
            <a:r>
              <a:rPr lang="zh-TW" altLang="en-US" sz="2400" dirty="0"/>
              <a:t>小</a:t>
            </a:r>
            <a:r>
              <a:rPr lang="zh-TW" altLang="en-US" sz="2400" dirty="0" smtClean="0"/>
              <a:t>機器人持續不斷</a:t>
            </a:r>
            <a:r>
              <a:rPr lang="zh-TW" altLang="en-US" sz="2400" dirty="0" smtClean="0"/>
              <a:t>做以下這些動作</a:t>
            </a:r>
            <a:r>
              <a:rPr lang="zh-TW" altLang="en-US" sz="2400" dirty="0" smtClean="0"/>
              <a:t>：</a:t>
            </a:r>
            <a:endParaRPr lang="en-US" altLang="zh-TW" sz="2400" dirty="0" smtClean="0"/>
          </a:p>
          <a:p>
            <a:pPr lvl="1"/>
            <a:r>
              <a:rPr lang="zh-TW" altLang="en-US" sz="2000" dirty="0" smtClean="0"/>
              <a:t>前進 </a:t>
            </a:r>
            <a:r>
              <a:rPr lang="en-US" altLang="zh-TW" sz="2000" dirty="0" smtClean="0"/>
              <a:t>(Forward) </a:t>
            </a:r>
            <a:r>
              <a:rPr lang="zh-TW" altLang="en-US" sz="2000" dirty="0" smtClean="0"/>
              <a:t>兩秒鐘</a:t>
            </a:r>
            <a:r>
              <a:rPr lang="zh-TW" altLang="en-US" sz="2000" dirty="0" smtClean="0"/>
              <a:t>，</a:t>
            </a:r>
            <a:endParaRPr lang="en-US" altLang="zh-TW" sz="2000" dirty="0" smtClean="0"/>
          </a:p>
          <a:p>
            <a:pPr lvl="1"/>
            <a:r>
              <a:rPr lang="zh-TW" altLang="en-US" sz="2000" dirty="0" smtClean="0"/>
              <a:t>休息一秒鐘，</a:t>
            </a:r>
            <a:endParaRPr lang="en-US" altLang="zh-TW" sz="2000" dirty="0" smtClean="0"/>
          </a:p>
          <a:p>
            <a:pPr lvl="1"/>
            <a:r>
              <a:rPr lang="zh-TW" altLang="en-US" sz="2000" dirty="0" smtClean="0"/>
              <a:t>後退 </a:t>
            </a:r>
            <a:r>
              <a:rPr lang="en-US" altLang="zh-TW" sz="2000" dirty="0" smtClean="0"/>
              <a:t>(Backward)</a:t>
            </a:r>
            <a:r>
              <a:rPr lang="zh-TW" altLang="en-US" sz="2000" dirty="0" smtClean="0"/>
              <a:t> 兩</a:t>
            </a:r>
            <a:r>
              <a:rPr lang="zh-TW" altLang="en-US" sz="2000" dirty="0"/>
              <a:t>秒鐘</a:t>
            </a:r>
            <a:r>
              <a:rPr lang="zh-TW" altLang="en-US" sz="2000" dirty="0" smtClean="0"/>
              <a:t>，</a:t>
            </a:r>
            <a:endParaRPr lang="en-US" altLang="zh-TW" sz="2000" dirty="0" smtClean="0"/>
          </a:p>
          <a:p>
            <a:pPr lvl="1"/>
            <a:r>
              <a:rPr lang="zh-TW" altLang="en-US" sz="2000" dirty="0"/>
              <a:t>休息一秒鐘，</a:t>
            </a:r>
            <a:endParaRPr lang="en-US" altLang="zh-TW" sz="2000" dirty="0"/>
          </a:p>
          <a:p>
            <a:pPr lvl="1"/>
            <a:r>
              <a:rPr lang="zh-TW" altLang="en-US" sz="2000" dirty="0" smtClean="0"/>
              <a:t>左轉 </a:t>
            </a:r>
            <a:r>
              <a:rPr lang="en-US" altLang="zh-TW" sz="2000" dirty="0" smtClean="0"/>
              <a:t>(Turn Left)</a:t>
            </a:r>
            <a:r>
              <a:rPr lang="zh-TW" altLang="en-US" sz="2000" dirty="0" smtClean="0"/>
              <a:t> 兩</a:t>
            </a:r>
            <a:r>
              <a:rPr lang="zh-TW" altLang="en-US" sz="2000" dirty="0"/>
              <a:t>秒鐘</a:t>
            </a:r>
            <a:r>
              <a:rPr lang="zh-TW" altLang="en-US" sz="2000" dirty="0" smtClean="0"/>
              <a:t>，</a:t>
            </a:r>
            <a:endParaRPr lang="en-US" altLang="zh-TW" sz="2000" dirty="0" smtClean="0"/>
          </a:p>
          <a:p>
            <a:pPr lvl="1"/>
            <a:r>
              <a:rPr lang="zh-TW" altLang="en-US" sz="2000" dirty="0"/>
              <a:t>休息一秒鐘，</a:t>
            </a:r>
            <a:endParaRPr lang="en-US" altLang="zh-TW" sz="2000" dirty="0"/>
          </a:p>
          <a:p>
            <a:pPr lvl="1"/>
            <a:r>
              <a:rPr lang="zh-TW" altLang="en-US" sz="2000" dirty="0" smtClean="0"/>
              <a:t>右轉 </a:t>
            </a:r>
            <a:r>
              <a:rPr lang="en-US" altLang="zh-TW" sz="2000" dirty="0" smtClean="0"/>
              <a:t>(Turn Right)</a:t>
            </a:r>
            <a:r>
              <a:rPr lang="zh-TW" altLang="en-US" sz="2000" dirty="0" smtClean="0"/>
              <a:t> 兩</a:t>
            </a:r>
            <a:r>
              <a:rPr lang="zh-TW" altLang="en-US" sz="2000" dirty="0"/>
              <a:t>秒鐘</a:t>
            </a:r>
            <a:r>
              <a:rPr lang="zh-TW" altLang="en-US" sz="2000" dirty="0" smtClean="0"/>
              <a:t>，</a:t>
            </a:r>
            <a:endParaRPr lang="en-US" altLang="zh-TW" sz="2000" dirty="0" smtClean="0"/>
          </a:p>
          <a:p>
            <a:pPr lvl="1"/>
            <a:r>
              <a:rPr lang="zh-TW" altLang="en-US" sz="2000" dirty="0"/>
              <a:t>休息一秒鐘，</a:t>
            </a:r>
            <a:endParaRPr lang="en-US" altLang="zh-TW" sz="2000" dirty="0"/>
          </a:p>
          <a:p>
            <a:pPr lvl="1"/>
            <a:r>
              <a:rPr lang="zh-TW" altLang="en-US" sz="2000" dirty="0" smtClean="0"/>
              <a:t>然後</a:t>
            </a:r>
            <a:r>
              <a:rPr lang="zh-TW" altLang="en-US" sz="2000" dirty="0" smtClean="0"/>
              <a:t>從頭</a:t>
            </a:r>
            <a:r>
              <a:rPr lang="zh-TW" altLang="en-US" sz="2000" dirty="0" smtClean="0"/>
              <a:t>再來。</a:t>
            </a:r>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17</a:t>
            </a:fld>
            <a:endParaRPr lang="es-ES" altLang="zh-TW"/>
          </a:p>
        </p:txBody>
      </p:sp>
    </p:spTree>
    <p:extLst>
      <p:ext uri="{BB962C8B-B14F-4D97-AF65-F5344CB8AC3E}">
        <p14:creationId xmlns:p14="http://schemas.microsoft.com/office/powerpoint/2010/main" val="842575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smtClean="0"/>
              <a:t>3.</a:t>
            </a:r>
            <a:r>
              <a:rPr lang="zh-TW" altLang="en-US" sz="3600" dirty="0" smtClean="0"/>
              <a:t> 寫</a:t>
            </a:r>
            <a:r>
              <a:rPr lang="zh-TW" altLang="en-US" sz="3600" dirty="0"/>
              <a:t>程式來接收紅外線</a:t>
            </a:r>
            <a:r>
              <a:rPr lang="zh-TW" altLang="en-US" sz="3600" dirty="0" smtClean="0"/>
              <a:t>訊號：</a:t>
            </a:r>
            <a:r>
              <a:rPr lang="en-US" altLang="zh-TW" sz="3600" dirty="0" smtClean="0"/>
              <a:t/>
            </a:r>
            <a:br>
              <a:rPr lang="en-US" altLang="zh-TW" sz="3600" dirty="0" smtClean="0"/>
            </a:br>
            <a:r>
              <a:rPr lang="zh-TW" altLang="en-US" sz="3600" dirty="0">
                <a:solidFill>
                  <a:schemeClr val="tx1"/>
                </a:solidFill>
              </a:rPr>
              <a:t>使用範例程式</a:t>
            </a:r>
            <a:endParaRPr lang="zh-TW" altLang="en-US" sz="3600" dirty="0"/>
          </a:p>
        </p:txBody>
      </p:sp>
      <p:sp>
        <p:nvSpPr>
          <p:cNvPr id="106499" name="Rectangle 3"/>
          <p:cNvSpPr>
            <a:spLocks noGrp="1" noChangeArrowheads="1"/>
          </p:cNvSpPr>
          <p:nvPr>
            <p:ph type="body" idx="1"/>
          </p:nvPr>
        </p:nvSpPr>
        <p:spPr>
          <a:xfrm>
            <a:off x="457200" y="1600200"/>
            <a:ext cx="6517704" cy="4525963"/>
          </a:xfrm>
        </p:spPr>
        <p:txBody>
          <a:bodyPr/>
          <a:lstStyle/>
          <a:p>
            <a:r>
              <a:rPr lang="zh-TW" altLang="en-US" sz="2400" dirty="0"/>
              <a:t>打開下載的範例程式 </a:t>
            </a:r>
            <a:r>
              <a:rPr lang="en-US" altLang="zh-TW" sz="2400" dirty="0" err="1" smtClean="0"/>
              <a:t>IRSignal.ino</a:t>
            </a:r>
            <a:r>
              <a:rPr lang="zh-TW" altLang="en-US" sz="2400" dirty="0"/>
              <a:t>。</a:t>
            </a:r>
            <a:endParaRPr lang="en-US" altLang="zh-TW" sz="2400" dirty="0"/>
          </a:p>
          <a:p>
            <a:r>
              <a:rPr lang="zh-TW" altLang="en-US" sz="2400" dirty="0"/>
              <a:t>使用藍色 </a:t>
            </a:r>
            <a:r>
              <a:rPr lang="en-US" altLang="zh-TW" sz="2400" dirty="0"/>
              <a:t>USB </a:t>
            </a:r>
            <a:r>
              <a:rPr lang="zh-TW" altLang="en-US" sz="2400" dirty="0"/>
              <a:t>傳輸線連接電腦與 </a:t>
            </a:r>
            <a:r>
              <a:rPr lang="en-US" altLang="zh-TW" sz="2400" dirty="0"/>
              <a:t>Arduino</a:t>
            </a:r>
            <a:r>
              <a:rPr lang="zh-TW" altLang="en-US" sz="2400" dirty="0"/>
              <a:t>。</a:t>
            </a:r>
            <a:endParaRPr lang="en-US" altLang="zh-TW" sz="2400" dirty="0"/>
          </a:p>
          <a:p>
            <a:r>
              <a:rPr lang="zh-TW" altLang="en-US" sz="2400" dirty="0"/>
              <a:t>開發板選擇 </a:t>
            </a:r>
            <a:r>
              <a:rPr lang="en-US" altLang="zh-TW" sz="2400" dirty="0"/>
              <a:t>Arduino/</a:t>
            </a:r>
            <a:r>
              <a:rPr lang="en-US" altLang="zh-TW" sz="2400" dirty="0" err="1"/>
              <a:t>Genuino</a:t>
            </a:r>
            <a:r>
              <a:rPr lang="en-US" altLang="zh-TW" sz="2400" dirty="0"/>
              <a:t> Uno</a:t>
            </a:r>
            <a:r>
              <a:rPr lang="zh-TW" altLang="en-US" sz="2400" dirty="0"/>
              <a:t>。</a:t>
            </a:r>
            <a:endParaRPr lang="en-US" altLang="zh-TW" sz="2400" dirty="0"/>
          </a:p>
          <a:p>
            <a:r>
              <a:rPr lang="zh-TW" altLang="en-US" sz="2400" dirty="0"/>
              <a:t>序列埠選擇適當的 </a:t>
            </a:r>
            <a:r>
              <a:rPr lang="en-US" altLang="zh-TW" sz="2400" dirty="0"/>
              <a:t>COM </a:t>
            </a:r>
            <a:r>
              <a:rPr lang="zh-TW" altLang="en-US" sz="2400" dirty="0"/>
              <a:t>埠。</a:t>
            </a:r>
            <a:endParaRPr lang="en-US" altLang="zh-TW" sz="2400" dirty="0"/>
          </a:p>
          <a:p>
            <a:r>
              <a:rPr lang="zh-TW" altLang="en-US" sz="2400" dirty="0"/>
              <a:t>按下上傳按鈕，開始編譯與上傳。</a:t>
            </a:r>
            <a:endParaRPr lang="en-US" altLang="zh-TW" sz="2400" dirty="0"/>
          </a:p>
          <a:p>
            <a:r>
              <a:rPr lang="zh-TW" altLang="en-US" sz="2400" dirty="0" smtClean="0"/>
              <a:t>打開</a:t>
            </a:r>
            <a:r>
              <a:rPr lang="en-US" altLang="zh-TW" sz="2400" dirty="0"/>
              <a:t> </a:t>
            </a:r>
            <a:r>
              <a:rPr lang="en-US" altLang="zh-TW" sz="2400" dirty="0" smtClean="0"/>
              <a:t>Arduino </a:t>
            </a:r>
            <a:r>
              <a:rPr lang="zh-TW" altLang="en-US" sz="2400" dirty="0" smtClean="0"/>
              <a:t>的序列埠監控視窗。</a:t>
            </a:r>
            <a:endParaRPr lang="en-US" altLang="zh-TW" sz="2400" dirty="0" smtClean="0"/>
          </a:p>
          <a:p>
            <a:r>
              <a:rPr lang="zh-TW" altLang="en-US" sz="2400" dirty="0" smtClean="0"/>
              <a:t>按下紅外線遙控器的各個按鈕</a:t>
            </a:r>
            <a:r>
              <a:rPr lang="zh-TW" altLang="en-US" sz="2400" dirty="0"/>
              <a:t>，觀察序列埠監控視窗</a:t>
            </a:r>
            <a:r>
              <a:rPr lang="zh-TW" altLang="en-US" sz="2400" dirty="0" smtClean="0"/>
              <a:t>。</a:t>
            </a:r>
            <a:endParaRPr lang="en-US" altLang="zh-TW" sz="2400" dirty="0" smtClean="0"/>
          </a:p>
          <a:p>
            <a:r>
              <a:rPr lang="zh-TW" altLang="en-US" sz="2400" dirty="0" smtClean="0"/>
              <a:t>每一個按鈕會有一組獨一無二的編碼。</a:t>
            </a:r>
            <a:endParaRPr lang="en-US" altLang="zh-TW" sz="24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18</a:t>
            </a:fld>
            <a:endParaRPr lang="es-ES" altLang="zh-TW"/>
          </a:p>
        </p:txBody>
      </p:sp>
      <p:pic>
        <p:nvPicPr>
          <p:cNvPr id="1026" name="Picture 2" descr="「keyes infrared emitter」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541" y="3035449"/>
            <a:ext cx="1444259" cy="30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77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smtClean="0"/>
              <a:t>3.</a:t>
            </a:r>
            <a:r>
              <a:rPr lang="zh-TW" altLang="en-US" sz="3600" dirty="0" smtClean="0"/>
              <a:t> 寫</a:t>
            </a:r>
            <a:r>
              <a:rPr lang="zh-TW" altLang="en-US" sz="3600" dirty="0"/>
              <a:t>程式來接收紅外線</a:t>
            </a:r>
            <a:r>
              <a:rPr lang="zh-TW" altLang="en-US" sz="3600" dirty="0" smtClean="0"/>
              <a:t>訊號：</a:t>
            </a:r>
            <a:r>
              <a:rPr lang="en-US" altLang="zh-TW" sz="3600" dirty="0" smtClean="0"/>
              <a:t/>
            </a:r>
            <a:br>
              <a:rPr lang="en-US" altLang="zh-TW" sz="3600" dirty="0" smtClean="0"/>
            </a:br>
            <a:r>
              <a:rPr lang="zh-TW" altLang="en-US" sz="3600" dirty="0" smtClean="0">
                <a:solidFill>
                  <a:schemeClr val="tx1"/>
                </a:solidFill>
              </a:rPr>
              <a:t>修改範例</a:t>
            </a:r>
            <a:r>
              <a:rPr lang="zh-TW" altLang="en-US" sz="3600" dirty="0">
                <a:solidFill>
                  <a:schemeClr val="tx1"/>
                </a:solidFill>
              </a:rPr>
              <a:t>程式</a:t>
            </a:r>
            <a:endParaRPr lang="zh-TW" altLang="en-US" sz="3600" dirty="0"/>
          </a:p>
        </p:txBody>
      </p:sp>
      <p:sp>
        <p:nvSpPr>
          <p:cNvPr id="106499" name="Rectangle 3"/>
          <p:cNvSpPr>
            <a:spLocks noGrp="1" noChangeArrowheads="1"/>
          </p:cNvSpPr>
          <p:nvPr>
            <p:ph type="body" idx="1"/>
          </p:nvPr>
        </p:nvSpPr>
        <p:spPr/>
        <p:txBody>
          <a:bodyPr/>
          <a:lstStyle/>
          <a:p>
            <a:r>
              <a:rPr lang="zh-TW" altLang="en-US" sz="2400" dirty="0"/>
              <a:t>試試看</a:t>
            </a:r>
            <a:r>
              <a:rPr lang="zh-TW" altLang="en-US" sz="2400" dirty="0" smtClean="0"/>
              <a:t>，想辦法讓</a:t>
            </a:r>
            <a:r>
              <a:rPr lang="zh-TW" altLang="en-US" sz="2400" dirty="0"/>
              <a:t>小機器人認得</a:t>
            </a:r>
            <a:r>
              <a:rPr lang="zh-TW" altLang="en-US" sz="2400" dirty="0" smtClean="0"/>
              <a:t>這五種</a:t>
            </a:r>
            <a:r>
              <a:rPr lang="zh-TW" altLang="en-US" sz="2400" dirty="0" smtClean="0"/>
              <a:t>訊號；也就是在 </a:t>
            </a:r>
            <a:r>
              <a:rPr lang="en-US" altLang="zh-TW" sz="2400" dirty="0" smtClean="0"/>
              <a:t>Arduino </a:t>
            </a:r>
            <a:r>
              <a:rPr lang="zh-TW" altLang="en-US" sz="2400" dirty="0"/>
              <a:t>的序列埠監控</a:t>
            </a:r>
            <a:r>
              <a:rPr lang="zh-TW" altLang="en-US" sz="2400" dirty="0" smtClean="0"/>
              <a:t>視窗顯示目前按下的按鈕：</a:t>
            </a:r>
            <a:endParaRPr lang="en-US" altLang="zh-TW" sz="2400" dirty="0"/>
          </a:p>
          <a:p>
            <a:pPr lvl="1"/>
            <a:r>
              <a:rPr lang="zh-TW" altLang="en-US" sz="2000" dirty="0"/>
              <a:t>前進 </a:t>
            </a:r>
            <a:r>
              <a:rPr lang="en-US" altLang="zh-TW" sz="2000" dirty="0" smtClean="0"/>
              <a:t>(Forward)</a:t>
            </a:r>
            <a:endParaRPr lang="en-US" altLang="zh-TW" sz="2000" dirty="0"/>
          </a:p>
          <a:p>
            <a:pPr lvl="1"/>
            <a:r>
              <a:rPr lang="zh-TW" altLang="en-US" sz="2000" dirty="0"/>
              <a:t>後退 </a:t>
            </a:r>
            <a:r>
              <a:rPr lang="en-US" altLang="zh-TW" sz="2000" dirty="0" smtClean="0"/>
              <a:t>(Backward)</a:t>
            </a:r>
            <a:endParaRPr lang="en-US" altLang="zh-TW" sz="2000" dirty="0"/>
          </a:p>
          <a:p>
            <a:pPr lvl="1"/>
            <a:r>
              <a:rPr lang="zh-TW" altLang="en-US" sz="2000" dirty="0"/>
              <a:t>左轉 </a:t>
            </a:r>
            <a:r>
              <a:rPr lang="en-US" altLang="zh-TW" sz="2000" dirty="0" smtClean="0"/>
              <a:t>(Turn Left)</a:t>
            </a:r>
            <a:endParaRPr lang="en-US" altLang="zh-TW" sz="2000" dirty="0"/>
          </a:p>
          <a:p>
            <a:pPr lvl="1"/>
            <a:r>
              <a:rPr lang="zh-TW" altLang="en-US" sz="2000" dirty="0"/>
              <a:t>右轉 </a:t>
            </a:r>
            <a:r>
              <a:rPr lang="en-US" altLang="zh-TW" sz="2000" dirty="0" smtClean="0"/>
              <a:t>(Turn Right)</a:t>
            </a:r>
            <a:endParaRPr lang="en-US" altLang="zh-TW" sz="2000" dirty="0"/>
          </a:p>
          <a:p>
            <a:pPr lvl="1"/>
            <a:r>
              <a:rPr lang="zh-TW" altLang="en-US" sz="2000" dirty="0"/>
              <a:t>停止 </a:t>
            </a:r>
            <a:r>
              <a:rPr lang="en-US" altLang="zh-TW" sz="2000" dirty="0" smtClean="0"/>
              <a:t>(Stop</a:t>
            </a:r>
            <a:r>
              <a:rPr lang="en-US" altLang="zh-TW" sz="2000" dirty="0" smtClean="0"/>
              <a:t>)</a:t>
            </a:r>
            <a:r>
              <a:rPr lang="zh-TW" altLang="en-US" sz="2000" dirty="0" smtClean="0"/>
              <a:t> </a:t>
            </a:r>
            <a:r>
              <a:rPr lang="en-US" altLang="zh-TW" sz="2000" dirty="0" smtClean="0"/>
              <a:t>(</a:t>
            </a:r>
            <a:r>
              <a:rPr lang="zh-TW" altLang="en-US" sz="2000" dirty="0" smtClean="0"/>
              <a:t>我們以 </a:t>
            </a:r>
            <a:r>
              <a:rPr lang="en-US" altLang="zh-TW" sz="2000" dirty="0" smtClean="0"/>
              <a:t>OK</a:t>
            </a:r>
            <a:r>
              <a:rPr lang="zh-TW" altLang="en-US" sz="2000" dirty="0" smtClean="0"/>
              <a:t> </a:t>
            </a:r>
            <a:r>
              <a:rPr lang="zh-TW" altLang="en-US" sz="2000" dirty="0" smtClean="0"/>
              <a:t>按鈕當作停止</a:t>
            </a:r>
            <a:r>
              <a:rPr lang="en-US" altLang="zh-TW" sz="2000" dirty="0" smtClean="0"/>
              <a:t>)</a:t>
            </a:r>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19</a:t>
            </a:fld>
            <a:endParaRPr lang="es-ES" altLang="zh-TW"/>
          </a:p>
        </p:txBody>
      </p:sp>
      <p:pic>
        <p:nvPicPr>
          <p:cNvPr id="1026" name="Picture 2" descr="「keyes infrared emitter」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541" y="3035449"/>
            <a:ext cx="1444259" cy="309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96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zh-TW" altLang="en-US" sz="3600" dirty="0">
                <a:solidFill>
                  <a:schemeClr val="tx1"/>
                </a:solidFill>
              </a:rPr>
              <a:t>今天</a:t>
            </a:r>
            <a:r>
              <a:rPr lang="zh-TW" altLang="en-US" sz="3600" dirty="0" smtClean="0">
                <a:solidFill>
                  <a:schemeClr val="tx1"/>
                </a:solidFill>
              </a:rPr>
              <a:t>我們一</a:t>
            </a:r>
            <a:r>
              <a:rPr lang="zh-TW" altLang="en-US" sz="3600" dirty="0">
                <a:solidFill>
                  <a:schemeClr val="tx1"/>
                </a:solidFill>
              </a:rPr>
              <a:t>起來做以下這些有趣的事情</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pPr marL="457200" indent="-457200">
              <a:buFont typeface="+mj-lt"/>
              <a:buAutoNum type="arabicPeriod"/>
            </a:pPr>
            <a:r>
              <a:rPr lang="zh-TW" altLang="en-US" sz="2400" dirty="0" smtClean="0"/>
              <a:t>組裝小機器人</a:t>
            </a:r>
            <a:endParaRPr lang="en-US" altLang="zh-TW" sz="2400" dirty="0" smtClean="0"/>
          </a:p>
          <a:p>
            <a:pPr marL="457200" indent="-457200">
              <a:buFont typeface="+mj-lt"/>
              <a:buAutoNum type="arabicPeriod"/>
            </a:pPr>
            <a:r>
              <a:rPr lang="zh-TW" altLang="en-US" sz="2400" dirty="0" smtClean="0"/>
              <a:t>寫程式來</a:t>
            </a:r>
            <a:r>
              <a:rPr lang="zh-TW" altLang="en-US" sz="2400" dirty="0"/>
              <a:t>控制小機器人的</a:t>
            </a:r>
            <a:r>
              <a:rPr lang="zh-TW" altLang="en-US" sz="2400" dirty="0" smtClean="0"/>
              <a:t>行動</a:t>
            </a:r>
            <a:endParaRPr lang="en-US" altLang="zh-TW" sz="2400" dirty="0"/>
          </a:p>
          <a:p>
            <a:pPr marL="457200" indent="-457200">
              <a:buFont typeface="+mj-lt"/>
              <a:buAutoNum type="arabicPeriod"/>
            </a:pPr>
            <a:r>
              <a:rPr lang="zh-TW" altLang="en-US" sz="2400" dirty="0" smtClean="0"/>
              <a:t>寫</a:t>
            </a:r>
            <a:r>
              <a:rPr lang="zh-TW" altLang="en-US" sz="2400" dirty="0"/>
              <a:t>程式來</a:t>
            </a:r>
            <a:r>
              <a:rPr lang="zh-TW" altLang="en-US" sz="2400" dirty="0" smtClean="0"/>
              <a:t>接收紅外線訊號</a:t>
            </a:r>
            <a:endParaRPr lang="en-US" altLang="zh-TW" sz="2400" dirty="0" smtClean="0"/>
          </a:p>
          <a:p>
            <a:pPr marL="457200" indent="-457200">
              <a:buFont typeface="+mj-lt"/>
              <a:buAutoNum type="arabicPeriod"/>
            </a:pPr>
            <a:r>
              <a:rPr lang="zh-TW" altLang="en-US" sz="2400" dirty="0" smtClean="0"/>
              <a:t>把前面兩個程式整合起來，組成紅外線遙控</a:t>
            </a:r>
            <a:r>
              <a:rPr lang="zh-TW" altLang="en-US" sz="2400" dirty="0"/>
              <a:t>的小機器人</a:t>
            </a:r>
            <a:endParaRPr lang="en-US" altLang="zh-TW" sz="24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2</a:t>
            </a:fld>
            <a:endParaRPr lang="es-ES" altLang="zh-TW"/>
          </a:p>
        </p:txBody>
      </p:sp>
      <p:pic>
        <p:nvPicPr>
          <p:cNvPr id="1026" name="Picture 2" descr="https://www.taiwaniot.com.tw/wp-content/uploads/2016/04/sku_173668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672" y="3507507"/>
            <a:ext cx="2618656" cy="2618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907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smtClean="0">
                <a:solidFill>
                  <a:schemeClr val="tx1"/>
                </a:solidFill>
              </a:rPr>
              <a:t>4.</a:t>
            </a:r>
            <a:r>
              <a:rPr lang="zh-TW" altLang="en-US" sz="3600" dirty="0" smtClean="0">
                <a:solidFill>
                  <a:schemeClr val="tx1"/>
                </a:solidFill>
              </a:rPr>
              <a:t> 把</a:t>
            </a:r>
            <a:r>
              <a:rPr lang="zh-TW" altLang="en-US" sz="3600" dirty="0">
                <a:solidFill>
                  <a:schemeClr val="tx1"/>
                </a:solidFill>
              </a:rPr>
              <a:t>前面兩個程式整合起來</a:t>
            </a:r>
            <a:r>
              <a:rPr lang="zh-TW" altLang="en-US" sz="3600" dirty="0" smtClean="0">
                <a:solidFill>
                  <a:schemeClr val="tx1"/>
                </a:solidFill>
              </a:rPr>
              <a:t>，</a:t>
            </a:r>
            <a:r>
              <a:rPr lang="en-US" altLang="zh-TW" sz="3600" dirty="0" smtClean="0">
                <a:solidFill>
                  <a:schemeClr val="tx1"/>
                </a:solidFill>
              </a:rPr>
              <a:t/>
            </a:r>
            <a:br>
              <a:rPr lang="en-US" altLang="zh-TW" sz="3600" dirty="0" smtClean="0">
                <a:solidFill>
                  <a:schemeClr val="tx1"/>
                </a:solidFill>
              </a:rPr>
            </a:br>
            <a:r>
              <a:rPr lang="zh-TW" altLang="en-US" sz="3600" dirty="0" smtClean="0">
                <a:solidFill>
                  <a:schemeClr val="tx1"/>
                </a:solidFill>
              </a:rPr>
              <a:t>組成</a:t>
            </a:r>
            <a:r>
              <a:rPr lang="zh-TW" altLang="en-US" sz="3600" dirty="0">
                <a:solidFill>
                  <a:schemeClr val="tx1"/>
                </a:solidFill>
              </a:rPr>
              <a:t>紅外線遙控的小機器人</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zh-TW" altLang="en-US" sz="2400" dirty="0" smtClean="0"/>
              <a:t>我們手上已經有兩個程式：</a:t>
            </a:r>
            <a:endParaRPr lang="en-US" altLang="zh-TW" sz="2400" dirty="0" smtClean="0"/>
          </a:p>
          <a:p>
            <a:pPr lvl="1"/>
            <a:r>
              <a:rPr lang="zh-TW" altLang="en-US" sz="2000" dirty="0" smtClean="0"/>
              <a:t>第一個程式可以控制馬達，進而</a:t>
            </a:r>
            <a:r>
              <a:rPr lang="zh-TW" altLang="en-US" sz="2000" dirty="0"/>
              <a:t>控制小機器人的</a:t>
            </a:r>
            <a:r>
              <a:rPr lang="zh-TW" altLang="en-US" sz="2000" dirty="0" smtClean="0"/>
              <a:t>行動。</a:t>
            </a:r>
            <a:endParaRPr lang="en-US" altLang="zh-TW" sz="2000" dirty="0" smtClean="0"/>
          </a:p>
          <a:p>
            <a:pPr lvl="1"/>
            <a:r>
              <a:rPr lang="zh-TW" altLang="en-US" sz="2000" dirty="0" smtClean="0"/>
              <a:t>另一個程式可以接收並辨識紅外線遙控器各個按鈕發出來的不同訊號。</a:t>
            </a:r>
            <a:endParaRPr lang="en-US" altLang="zh-TW" sz="2000" dirty="0" smtClean="0"/>
          </a:p>
          <a:p>
            <a:r>
              <a:rPr lang="zh-TW" altLang="en-US" sz="2400" dirty="0" smtClean="0"/>
              <a:t>現</a:t>
            </a:r>
            <a:r>
              <a:rPr lang="zh-TW" altLang="en-US" sz="2400" dirty="0"/>
              <a:t>在</a:t>
            </a:r>
            <a:r>
              <a:rPr lang="zh-TW" altLang="en-US" sz="2400" dirty="0" smtClean="0"/>
              <a:t>我們嘗試把</a:t>
            </a:r>
            <a:r>
              <a:rPr lang="zh-TW" altLang="en-US" sz="2400" dirty="0"/>
              <a:t>前面兩個程式整合起來</a:t>
            </a:r>
            <a:r>
              <a:rPr lang="zh-TW" altLang="en-US" sz="2400" dirty="0" smtClean="0"/>
              <a:t>，組成</a:t>
            </a:r>
            <a:r>
              <a:rPr lang="zh-TW" altLang="en-US" sz="2400" dirty="0"/>
              <a:t>紅外線遙控的小機器人。</a:t>
            </a:r>
            <a:endParaRPr lang="en-US" altLang="zh-TW" sz="24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20</a:t>
            </a:fld>
            <a:endParaRPr lang="es-ES" altLang="zh-TW"/>
          </a:p>
        </p:txBody>
      </p:sp>
    </p:spTree>
    <p:extLst>
      <p:ext uri="{BB962C8B-B14F-4D97-AF65-F5344CB8AC3E}">
        <p14:creationId xmlns:p14="http://schemas.microsoft.com/office/powerpoint/2010/main" val="219946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zh-TW" altLang="en-US" sz="3600" dirty="0" smtClean="0">
                <a:solidFill>
                  <a:schemeClr val="tx1"/>
                </a:solidFill>
              </a:rPr>
              <a:t>進階挑戰</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zh-TW" altLang="en-US" sz="2400" dirty="0" smtClean="0"/>
              <a:t>用紅外線遙控器的數字鍵，</a:t>
            </a:r>
            <a:r>
              <a:rPr lang="zh-TW" altLang="en-US" sz="2400" dirty="0"/>
              <a:t>控制小機器人的</a:t>
            </a:r>
            <a:r>
              <a:rPr lang="zh-TW" altLang="en-US" sz="2400" dirty="0" smtClean="0"/>
              <a:t>行進速度。</a:t>
            </a:r>
            <a:endParaRPr lang="en-US" altLang="zh-TW" sz="2400" dirty="0" smtClean="0"/>
          </a:p>
          <a:p>
            <a:pPr lvl="1"/>
            <a:r>
              <a:rPr lang="zh-TW" altLang="en-US" sz="2000" dirty="0" smtClean="0"/>
              <a:t>例如 </a:t>
            </a:r>
            <a:r>
              <a:rPr lang="en-US" altLang="zh-TW" sz="2000" dirty="0" smtClean="0"/>
              <a:t>1 </a:t>
            </a:r>
            <a:r>
              <a:rPr lang="zh-TW" altLang="en-US" sz="2000" dirty="0" smtClean="0"/>
              <a:t>慢速，</a:t>
            </a:r>
            <a:r>
              <a:rPr lang="en-US" altLang="zh-TW" sz="2000" dirty="0" smtClean="0"/>
              <a:t>2 </a:t>
            </a:r>
            <a:r>
              <a:rPr lang="zh-TW" altLang="en-US" sz="2000" dirty="0" smtClean="0"/>
              <a:t>中速，</a:t>
            </a:r>
            <a:r>
              <a:rPr lang="en-US" altLang="zh-TW" sz="2000" dirty="0" smtClean="0"/>
              <a:t>3 </a:t>
            </a:r>
            <a:r>
              <a:rPr lang="zh-TW" altLang="en-US" sz="2000" dirty="0" smtClean="0"/>
              <a:t>高速，</a:t>
            </a:r>
            <a:r>
              <a:rPr lang="en-US" altLang="zh-TW" sz="2000" dirty="0" smtClean="0"/>
              <a:t>...</a:t>
            </a:r>
          </a:p>
          <a:p>
            <a:r>
              <a:rPr lang="zh-TW" altLang="en-US" sz="2400" dirty="0" smtClean="0"/>
              <a:t>用</a:t>
            </a:r>
            <a:r>
              <a:rPr lang="en-US" altLang="zh-TW" sz="2400" dirty="0"/>
              <a:t>PS2 </a:t>
            </a:r>
            <a:r>
              <a:rPr lang="zh-TW" altLang="en-US" sz="2400" dirty="0"/>
              <a:t>無線</a:t>
            </a:r>
            <a:r>
              <a:rPr lang="zh-TW" altLang="en-US" sz="2400" dirty="0" smtClean="0"/>
              <a:t>手把來控制小機器人。</a:t>
            </a:r>
            <a:endParaRPr lang="en-US" altLang="zh-TW" sz="2400" dirty="0" smtClean="0"/>
          </a:p>
          <a:p>
            <a:r>
              <a:rPr lang="zh-TW" altLang="en-US" sz="2400" dirty="0" smtClean="0"/>
              <a:t>裝上超音波模組，偵測周遭環境</a:t>
            </a:r>
            <a:r>
              <a:rPr lang="zh-TW" altLang="en-US" sz="2400" dirty="0"/>
              <a:t>與小機器人之間</a:t>
            </a:r>
            <a:r>
              <a:rPr lang="zh-TW" altLang="en-US" sz="2400" dirty="0" smtClean="0"/>
              <a:t>的距離，並做出反應。</a:t>
            </a:r>
            <a:endParaRPr lang="en-US" altLang="zh-TW" sz="2400" dirty="0" smtClean="0"/>
          </a:p>
          <a:p>
            <a:r>
              <a:rPr lang="zh-TW" altLang="en-US" sz="2400" dirty="0" smtClean="0"/>
              <a:t>裝上蜂鳴器，對於偵測到的事件發出聲音。</a:t>
            </a:r>
            <a:endParaRPr lang="en-US" altLang="zh-TW" sz="2400" dirty="0" smtClean="0"/>
          </a:p>
          <a:p>
            <a:r>
              <a:rPr lang="zh-TW" altLang="en-US" sz="2400" dirty="0" smtClean="0"/>
              <a:t>裝上小型觸控螢幕，進行人機互動。</a:t>
            </a:r>
            <a:endParaRPr lang="en-US" altLang="zh-TW" sz="2400" dirty="0" smtClean="0"/>
          </a:p>
          <a:p>
            <a:r>
              <a:rPr lang="zh-TW" altLang="en-US" sz="2400" dirty="0" smtClean="0"/>
              <a:t>把 </a:t>
            </a:r>
            <a:r>
              <a:rPr lang="en-US" altLang="zh-TW" sz="2400" dirty="0" smtClean="0"/>
              <a:t>Arduino </a:t>
            </a:r>
            <a:r>
              <a:rPr lang="zh-TW" altLang="en-US" sz="2400" dirty="0" smtClean="0"/>
              <a:t>換掉，改用 </a:t>
            </a:r>
            <a:r>
              <a:rPr lang="en-US" altLang="zh-TW" sz="2400" dirty="0" smtClean="0"/>
              <a:t>Raspberry Pi</a:t>
            </a:r>
            <a:r>
              <a:rPr lang="zh-TW" altLang="en-US" sz="2400" dirty="0" smtClean="0"/>
              <a:t> </a:t>
            </a:r>
            <a:r>
              <a:rPr lang="en-US" altLang="zh-TW" sz="2400" dirty="0" smtClean="0"/>
              <a:t>+</a:t>
            </a:r>
            <a:r>
              <a:rPr lang="zh-TW" altLang="en-US" sz="2400" dirty="0" smtClean="0"/>
              <a:t> </a:t>
            </a:r>
            <a:r>
              <a:rPr lang="en-US" altLang="zh-TW" sz="2400" dirty="0" smtClean="0"/>
              <a:t>Camera</a:t>
            </a:r>
            <a:r>
              <a:rPr lang="zh-TW" altLang="en-US" sz="2400" dirty="0" smtClean="0"/>
              <a:t>，並使用電腦視覺與機器學習技術，做物件辨認與導航。</a:t>
            </a:r>
            <a:endParaRPr lang="en-US" altLang="zh-TW" sz="2400" dirty="0" smtClean="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21</a:t>
            </a:fld>
            <a:endParaRPr lang="es-ES" altLang="zh-TW"/>
          </a:p>
        </p:txBody>
      </p:sp>
    </p:spTree>
    <p:extLst>
      <p:ext uri="{BB962C8B-B14F-4D97-AF65-F5344CB8AC3E}">
        <p14:creationId xmlns:p14="http://schemas.microsoft.com/office/powerpoint/2010/main" val="3412560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98" name="Rectangle 150"/>
          <p:cNvSpPr>
            <a:spLocks noGrp="1" noChangeArrowheads="1"/>
          </p:cNvSpPr>
          <p:nvPr>
            <p:ph type="ctrTitle"/>
          </p:nvPr>
        </p:nvSpPr>
        <p:spPr>
          <a:xfrm>
            <a:off x="2016125" y="1988840"/>
            <a:ext cx="5111750" cy="647700"/>
          </a:xfrm>
        </p:spPr>
        <p:txBody>
          <a:bodyPr anchor="ctr"/>
          <a:lstStyle/>
          <a:p>
            <a:r>
              <a:rPr lang="zh-TW" altLang="en-US" sz="4400" b="1" dirty="0" smtClean="0">
                <a:solidFill>
                  <a:srgbClr val="5F5F5F"/>
                </a:solidFill>
              </a:rPr>
              <a:t>感謝大家的</a:t>
            </a:r>
            <a:r>
              <a:rPr lang="en-US" altLang="zh-TW" sz="4400" b="1" dirty="0" smtClean="0">
                <a:solidFill>
                  <a:srgbClr val="5F5F5F"/>
                </a:solidFill>
              </a:rPr>
              <a:t/>
            </a:r>
            <a:br>
              <a:rPr lang="en-US" altLang="zh-TW" sz="4400" b="1" dirty="0" smtClean="0">
                <a:solidFill>
                  <a:srgbClr val="5F5F5F"/>
                </a:solidFill>
              </a:rPr>
            </a:br>
            <a:r>
              <a:rPr lang="zh-TW" altLang="en-US" sz="4400" b="1" dirty="0" smtClean="0">
                <a:solidFill>
                  <a:srgbClr val="5F5F5F"/>
                </a:solidFill>
              </a:rPr>
              <a:t>熱情參與</a:t>
            </a:r>
            <a:endParaRPr lang="es-ES" altLang="zh-TW" sz="4400" b="1" dirty="0">
              <a:solidFill>
                <a:srgbClr val="5F5F5F"/>
              </a:solidFill>
              <a:ea typeface="新細明體" panose="02020500000000000000" pitchFamily="18" charset="-120"/>
            </a:endParaRPr>
          </a:p>
        </p:txBody>
      </p:sp>
      <p:sp>
        <p:nvSpPr>
          <p:cNvPr id="5" name="Rectangle 165"/>
          <p:cNvSpPr>
            <a:spLocks noChangeArrowheads="1"/>
          </p:cNvSpPr>
          <p:nvPr/>
        </p:nvSpPr>
        <p:spPr bwMode="auto">
          <a:xfrm>
            <a:off x="3995936" y="4869160"/>
            <a:ext cx="5040809"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pPr algn="r"/>
            <a:r>
              <a:rPr lang="zh-TW" altLang="en-US" sz="2800" b="1" dirty="0" smtClean="0">
                <a:solidFill>
                  <a:srgbClr val="5F5F5F"/>
                </a:solidFill>
              </a:rPr>
              <a:t>元智大學通訊工程學系 林柏江</a:t>
            </a:r>
            <a:endParaRPr lang="es-ES" altLang="zh-TW" sz="2800" b="1" dirty="0" smtClean="0">
              <a:solidFill>
                <a:srgbClr val="5F5F5F"/>
              </a:solidFill>
              <a:ea typeface="新細明體" panose="02020500000000000000" pitchFamily="18" charset="-120"/>
            </a:endParaRPr>
          </a:p>
        </p:txBody>
      </p:sp>
    </p:spTree>
    <p:extLst>
      <p:ext uri="{BB962C8B-B14F-4D97-AF65-F5344CB8AC3E}">
        <p14:creationId xmlns:p14="http://schemas.microsoft.com/office/powerpoint/2010/main" val="89314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zh-TW" altLang="en-US" sz="3600" dirty="0" smtClean="0">
                <a:solidFill>
                  <a:schemeClr val="tx1"/>
                </a:solidFill>
              </a:rPr>
              <a:t>先把電池拿來充電 </a:t>
            </a:r>
            <a:r>
              <a:rPr lang="en-US" altLang="zh-TW" sz="3600" dirty="0" smtClean="0">
                <a:solidFill>
                  <a:schemeClr val="tx1"/>
                </a:solidFill>
              </a:rPr>
              <a:t>(</a:t>
            </a:r>
            <a:r>
              <a:rPr lang="zh-TW" altLang="en-US" sz="3600" dirty="0" smtClean="0">
                <a:solidFill>
                  <a:schemeClr val="tx1"/>
                </a:solidFill>
              </a:rPr>
              <a:t>注意正負極</a:t>
            </a:r>
            <a:r>
              <a:rPr lang="en-US" altLang="zh-TW" sz="3600" dirty="0" smtClean="0">
                <a:solidFill>
                  <a:schemeClr val="tx1"/>
                </a:solidFill>
              </a:rPr>
              <a:t>)</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r>
              <a:rPr lang="zh-TW" altLang="en-US" sz="2400" dirty="0" smtClean="0">
                <a:solidFill>
                  <a:schemeClr val="accent5"/>
                </a:solidFill>
              </a:rPr>
              <a:t>橘燈表示充電中</a:t>
            </a:r>
            <a:endParaRPr lang="en-US" altLang="zh-TW" sz="2400" dirty="0" smtClean="0">
              <a:solidFill>
                <a:schemeClr val="accent5"/>
              </a:solidFill>
            </a:endParaRPr>
          </a:p>
          <a:p>
            <a:r>
              <a:rPr lang="zh-TW" altLang="en-US" sz="2400" dirty="0" smtClean="0">
                <a:solidFill>
                  <a:srgbClr val="00B050"/>
                </a:solidFill>
              </a:rPr>
              <a:t>綠燈表示充電完成</a:t>
            </a:r>
            <a:endParaRPr lang="en-US" altLang="zh-TW" sz="2400" dirty="0">
              <a:solidFill>
                <a:srgbClr val="00B050"/>
              </a:solidFill>
            </a:endParaRPr>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3</a:t>
            </a:fld>
            <a:endParaRPr lang="es-ES" altLang="zh-TW"/>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7496" y="2708920"/>
            <a:ext cx="3599304" cy="3024336"/>
          </a:xfrm>
          <a:prstGeom prst="rect">
            <a:avLst/>
          </a:prstGeom>
        </p:spPr>
      </p:pic>
      <p:grpSp>
        <p:nvGrpSpPr>
          <p:cNvPr id="6" name="群組 5"/>
          <p:cNvGrpSpPr/>
          <p:nvPr/>
        </p:nvGrpSpPr>
        <p:grpSpPr>
          <a:xfrm>
            <a:off x="457200" y="2703538"/>
            <a:ext cx="4032448" cy="3029718"/>
            <a:chOff x="457200" y="2343498"/>
            <a:chExt cx="4032448" cy="3029718"/>
          </a:xfrm>
        </p:grpSpPr>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48880"/>
              <a:ext cx="4032448" cy="3024336"/>
            </a:xfrm>
            <a:prstGeom prst="rect">
              <a:avLst/>
            </a:prstGeom>
          </p:spPr>
        </p:pic>
        <p:sp>
          <p:nvSpPr>
            <p:cNvPr id="5" name="矩形 4"/>
            <p:cNvSpPr/>
            <p:nvPr/>
          </p:nvSpPr>
          <p:spPr bwMode="auto">
            <a:xfrm>
              <a:off x="457200" y="5085184"/>
              <a:ext cx="298376" cy="28803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9" name="矩形 8"/>
            <p:cNvSpPr/>
            <p:nvPr/>
          </p:nvSpPr>
          <p:spPr bwMode="auto">
            <a:xfrm>
              <a:off x="457200" y="2343498"/>
              <a:ext cx="298376" cy="28803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TW" alt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78525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95288" y="188913"/>
            <a:ext cx="8229600" cy="981075"/>
          </a:xfrm>
        </p:spPr>
        <p:txBody>
          <a:bodyPr/>
          <a:lstStyle/>
          <a:p>
            <a:r>
              <a:rPr lang="en-US" altLang="zh-TW" sz="3600" dirty="0" smtClean="0">
                <a:solidFill>
                  <a:schemeClr val="tx1"/>
                </a:solidFill>
              </a:rPr>
              <a:t>1.</a:t>
            </a:r>
            <a:r>
              <a:rPr lang="zh-TW" altLang="en-US" sz="3600" dirty="0" smtClean="0">
                <a:solidFill>
                  <a:schemeClr val="tx1"/>
                </a:solidFill>
              </a:rPr>
              <a:t> </a:t>
            </a:r>
            <a:r>
              <a:rPr lang="zh-TW" altLang="en-US" sz="3600" dirty="0">
                <a:solidFill>
                  <a:schemeClr val="tx1"/>
                </a:solidFill>
              </a:rPr>
              <a:t>組裝小機器人：</a:t>
            </a:r>
            <a:br>
              <a:rPr lang="zh-TW" altLang="en-US" sz="3600" dirty="0">
                <a:solidFill>
                  <a:schemeClr val="tx1"/>
                </a:solidFill>
              </a:rPr>
            </a:br>
            <a:r>
              <a:rPr lang="zh-TW" altLang="en-US" sz="3600" dirty="0">
                <a:solidFill>
                  <a:schemeClr val="tx1"/>
                </a:solidFill>
              </a:rPr>
              <a:t>連接 </a:t>
            </a:r>
            <a:r>
              <a:rPr lang="en-US" altLang="zh-TW" sz="3600" dirty="0" smtClean="0">
                <a:solidFill>
                  <a:schemeClr val="tx1"/>
                </a:solidFill>
              </a:rPr>
              <a:t>L298N</a:t>
            </a:r>
            <a:r>
              <a:rPr lang="zh-TW" altLang="en-US" sz="3600" dirty="0" smtClean="0">
                <a:solidFill>
                  <a:schemeClr val="tx1"/>
                </a:solidFill>
              </a:rPr>
              <a:t> 馬達驅動板的電源線</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4</a:t>
            </a:fld>
            <a:endParaRPr lang="es-ES" altLang="zh-TW"/>
          </a:p>
        </p:txBody>
      </p:sp>
      <p:grpSp>
        <p:nvGrpSpPr>
          <p:cNvPr id="8" name="群組 7"/>
          <p:cNvGrpSpPr/>
          <p:nvPr/>
        </p:nvGrpSpPr>
        <p:grpSpPr>
          <a:xfrm>
            <a:off x="457200" y="1339827"/>
            <a:ext cx="8229601" cy="4786336"/>
            <a:chOff x="457200" y="1339827"/>
            <a:chExt cx="8229601" cy="4786336"/>
          </a:xfrm>
        </p:grpSpPr>
        <p:grpSp>
          <p:nvGrpSpPr>
            <p:cNvPr id="5" name="群組 4"/>
            <p:cNvGrpSpPr/>
            <p:nvPr/>
          </p:nvGrpSpPr>
          <p:grpSpPr>
            <a:xfrm>
              <a:off x="457200" y="1339827"/>
              <a:ext cx="8229601" cy="4786336"/>
              <a:chOff x="457200" y="1339827"/>
              <a:chExt cx="8229601" cy="4786336"/>
            </a:xfrm>
          </p:grpSpPr>
          <p:pic>
            <p:nvPicPr>
              <p:cNvPr id="4" name="圖片 3"/>
              <p:cNvPicPr>
                <a:picLocks noChangeAspect="1"/>
              </p:cNvPicPr>
              <p:nvPr/>
            </p:nvPicPr>
            <p:blipFill>
              <a:blip r:embed="rId2"/>
              <a:stretch>
                <a:fillRect/>
              </a:stretch>
            </p:blipFill>
            <p:spPr>
              <a:xfrm>
                <a:off x="457200" y="1339827"/>
                <a:ext cx="8229601" cy="4786336"/>
              </a:xfrm>
              <a:prstGeom prst="rect">
                <a:avLst/>
              </a:prstGeom>
            </p:spPr>
          </p:pic>
          <p:sp>
            <p:nvSpPr>
              <p:cNvPr id="2" name="文字方塊 1"/>
              <p:cNvSpPr txBox="1"/>
              <p:nvPr/>
            </p:nvSpPr>
            <p:spPr>
              <a:xfrm>
                <a:off x="6974904" y="3212976"/>
                <a:ext cx="902811" cy="307777"/>
              </a:xfrm>
              <a:prstGeom prst="rect">
                <a:avLst/>
              </a:prstGeom>
              <a:solidFill>
                <a:srgbClr val="4F81BD"/>
              </a:solidFill>
            </p:spPr>
            <p:txBody>
              <a:bodyPr wrap="none" rtlCol="0">
                <a:spAutoFit/>
              </a:bodyPr>
              <a:lstStyle/>
              <a:p>
                <a:pPr algn="ctr"/>
                <a:r>
                  <a:rPr lang="zh-TW" altLang="en-US" sz="1400" b="1" dirty="0" smtClean="0">
                    <a:solidFill>
                      <a:schemeClr val="bg1"/>
                    </a:solidFill>
                  </a:rPr>
                  <a:t>右側車輪</a:t>
                </a:r>
                <a:endParaRPr lang="zh-TW" altLang="en-US" sz="1400" b="1" dirty="0">
                  <a:solidFill>
                    <a:schemeClr val="bg1"/>
                  </a:solidFill>
                </a:endParaRPr>
              </a:p>
            </p:txBody>
          </p:sp>
          <p:sp>
            <p:nvSpPr>
              <p:cNvPr id="7" name="文字方塊 6"/>
              <p:cNvSpPr txBox="1"/>
              <p:nvPr/>
            </p:nvSpPr>
            <p:spPr>
              <a:xfrm>
                <a:off x="1403648" y="3212976"/>
                <a:ext cx="902811" cy="307777"/>
              </a:xfrm>
              <a:prstGeom prst="rect">
                <a:avLst/>
              </a:prstGeom>
              <a:solidFill>
                <a:srgbClr val="4F81BD"/>
              </a:solidFill>
            </p:spPr>
            <p:txBody>
              <a:bodyPr wrap="none" rtlCol="0">
                <a:spAutoFit/>
              </a:bodyPr>
              <a:lstStyle/>
              <a:p>
                <a:pPr algn="ctr"/>
                <a:r>
                  <a:rPr lang="zh-TW" altLang="en-US" sz="1400" b="1" dirty="0" smtClean="0">
                    <a:solidFill>
                      <a:schemeClr val="bg1"/>
                    </a:solidFill>
                  </a:rPr>
                  <a:t>左側車輪</a:t>
                </a:r>
                <a:endParaRPr lang="zh-TW" altLang="en-US" sz="1400" b="1" dirty="0">
                  <a:solidFill>
                    <a:schemeClr val="bg1"/>
                  </a:solidFill>
                </a:endParaRPr>
              </a:p>
            </p:txBody>
          </p:sp>
        </p:grpSp>
        <p:sp>
          <p:nvSpPr>
            <p:cNvPr id="6" name="矩形 5"/>
            <p:cNvSpPr/>
            <p:nvPr/>
          </p:nvSpPr>
          <p:spPr bwMode="auto">
            <a:xfrm>
              <a:off x="2267744" y="1412776"/>
              <a:ext cx="6419056" cy="648072"/>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TW" altLang="en-US" sz="1800" b="0" i="0" u="none" strike="noStrike" cap="none" normalizeH="0" baseline="0" dirty="0" smtClean="0">
                  <a:ln>
                    <a:noFill/>
                  </a:ln>
                  <a:solidFill>
                    <a:schemeClr val="tx1"/>
                  </a:solidFill>
                  <a:effectLst/>
                  <a:latin typeface="微軟正黑體" panose="020B0604030504040204" pitchFamily="34" charset="-120"/>
                  <a:ea typeface="微軟正黑體" panose="020B0604030504040204" pitchFamily="34" charset="-120"/>
                </a:rPr>
                <a:t>可先把底座上的電池盒拆下，接線會比較方便。</a:t>
              </a:r>
            </a:p>
          </p:txBody>
        </p:sp>
      </p:grpSp>
      <p:sp>
        <p:nvSpPr>
          <p:cNvPr id="9" name="文字方塊 8"/>
          <p:cNvSpPr txBox="1"/>
          <p:nvPr/>
        </p:nvSpPr>
        <p:spPr>
          <a:xfrm>
            <a:off x="2555776" y="2230687"/>
            <a:ext cx="4570482" cy="369332"/>
          </a:xfrm>
          <a:prstGeom prst="rect">
            <a:avLst/>
          </a:prstGeom>
          <a:noFill/>
        </p:spPr>
        <p:txBody>
          <a:bodyPr wrap="none" rtlCol="0">
            <a:spAutoFit/>
          </a:bodyPr>
          <a:lstStyle/>
          <a:p>
            <a:r>
              <a:rPr lang="zh-TW" altLang="en-US" dirty="0" smtClean="0">
                <a:latin typeface="微軟正黑體" panose="020B0604030504040204" pitchFamily="34" charset="-120"/>
                <a:ea typeface="微軟正黑體" panose="020B0604030504040204" pitchFamily="34" charset="-120"/>
              </a:rPr>
              <a:t>使用一字起子鬆開，插入線後再轉緊即可。</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p:cNvSpPr txBox="1"/>
          <p:nvPr/>
        </p:nvSpPr>
        <p:spPr>
          <a:xfrm>
            <a:off x="1475656" y="4941168"/>
            <a:ext cx="1152128" cy="646331"/>
          </a:xfrm>
          <a:prstGeom prst="rect">
            <a:avLst/>
          </a:prstGeom>
          <a:noFill/>
        </p:spPr>
        <p:txBody>
          <a:bodyPr wrap="square" rtlCol="0">
            <a:spAutoFit/>
          </a:bodyPr>
          <a:lstStyle/>
          <a:p>
            <a:pPr algn="ctr"/>
            <a:r>
              <a:rPr lang="zh-TW" altLang="en-US" dirty="0" smtClean="0">
                <a:latin typeface="微軟正黑體" panose="020B0604030504040204" pitchFamily="34" charset="-120"/>
                <a:ea typeface="微軟正黑體" panose="020B0604030504040204" pitchFamily="34" charset="-120"/>
              </a:rPr>
              <a:t>電池盒的電線</a:t>
            </a:r>
            <a:endParaRPr lang="zh-TW" altLang="en-US" dirty="0">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6876256" y="5479832"/>
            <a:ext cx="1810543" cy="646331"/>
          </a:xfrm>
          <a:prstGeom prst="rect">
            <a:avLst/>
          </a:prstGeom>
          <a:noFill/>
        </p:spPr>
        <p:txBody>
          <a:bodyPr wrap="square" rtlCol="0">
            <a:spAutoFit/>
          </a:bodyPr>
          <a:lstStyle/>
          <a:p>
            <a:pPr algn="ctr"/>
            <a:r>
              <a:rPr lang="zh-TW" altLang="en-US" dirty="0" smtClean="0">
                <a:latin typeface="微軟正黑體" panose="020B0604030504040204" pitchFamily="34" charset="-120"/>
                <a:ea typeface="微軟正黑體" panose="020B0604030504040204" pitchFamily="34" charset="-120"/>
              </a:rPr>
              <a:t>最後再把電池盒裝回去。</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p:cNvSpPr txBox="1"/>
          <p:nvPr/>
        </p:nvSpPr>
        <p:spPr>
          <a:xfrm>
            <a:off x="1180655" y="4217331"/>
            <a:ext cx="1348795" cy="369332"/>
          </a:xfrm>
          <a:prstGeom prst="rect">
            <a:avLst/>
          </a:prstGeom>
          <a:noFill/>
        </p:spPr>
        <p:txBody>
          <a:bodyPr wrap="square" rtlCol="0">
            <a:spAutoFit/>
          </a:bodyPr>
          <a:lstStyle/>
          <a:p>
            <a:pPr algn="ctr"/>
            <a:r>
              <a:rPr lang="zh-TW" altLang="en-US" dirty="0" smtClean="0">
                <a:latin typeface="微軟正黑體" panose="020B0604030504040204" pitchFamily="34" charset="-120"/>
                <a:ea typeface="微軟正黑體" panose="020B0604030504040204" pitchFamily="34" charset="-120"/>
              </a:rPr>
              <a:t>黑線在外側</a:t>
            </a:r>
            <a:endParaRPr lang="zh-TW" altLang="en-US" dirty="0">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6751911" y="4217331"/>
            <a:ext cx="1348795" cy="369332"/>
          </a:xfrm>
          <a:prstGeom prst="rect">
            <a:avLst/>
          </a:prstGeom>
          <a:noFill/>
        </p:spPr>
        <p:txBody>
          <a:bodyPr wrap="square" rtlCol="0">
            <a:spAutoFit/>
          </a:bodyPr>
          <a:lstStyle/>
          <a:p>
            <a:pPr algn="ctr"/>
            <a:r>
              <a:rPr lang="zh-TW" altLang="en-US" dirty="0" smtClean="0">
                <a:latin typeface="微軟正黑體" panose="020B0604030504040204" pitchFamily="34" charset="-120"/>
                <a:ea typeface="微軟正黑體" panose="020B0604030504040204" pitchFamily="34" charset="-120"/>
              </a:rPr>
              <a:t>黑線在外側</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2044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body" idx="1"/>
          </p:nvPr>
        </p:nvSpPr>
        <p:spPr/>
        <p:txBody>
          <a:bodyPr/>
          <a:lstStyle/>
          <a:p>
            <a:endParaRPr lang="en-US" altLang="zh-TW" sz="2000" dirty="0"/>
          </a:p>
        </p:txBody>
      </p:sp>
      <p:pic>
        <p:nvPicPr>
          <p:cNvPr id="11" name="圖片 10"/>
          <p:cNvPicPr>
            <a:picLocks noChangeAspect="1"/>
          </p:cNvPicPr>
          <p:nvPr/>
        </p:nvPicPr>
        <p:blipFill>
          <a:blip r:embed="rId2"/>
          <a:stretch>
            <a:fillRect/>
          </a:stretch>
        </p:blipFill>
        <p:spPr>
          <a:xfrm>
            <a:off x="2113984" y="1600200"/>
            <a:ext cx="4916030" cy="3934116"/>
          </a:xfrm>
          <a:prstGeom prst="rect">
            <a:avLst/>
          </a:prstGeom>
        </p:spPr>
      </p:pic>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1.</a:t>
            </a:r>
            <a:r>
              <a:rPr lang="zh-TW" altLang="en-US" sz="3600" dirty="0">
                <a:solidFill>
                  <a:schemeClr val="tx1"/>
                </a:solidFill>
              </a:rPr>
              <a:t> 組裝小機器人：</a:t>
            </a:r>
            <a:br>
              <a:rPr lang="zh-TW" altLang="en-US" sz="3600" dirty="0">
                <a:solidFill>
                  <a:schemeClr val="tx1"/>
                </a:solidFill>
              </a:rPr>
            </a:br>
            <a:r>
              <a:rPr lang="zh-TW" altLang="en-US" sz="3600" dirty="0">
                <a:solidFill>
                  <a:schemeClr val="tx1"/>
                </a:solidFill>
              </a:rPr>
              <a:t>安裝</a:t>
            </a:r>
            <a:r>
              <a:rPr lang="zh-TW" altLang="en-US" sz="3600" dirty="0" smtClean="0">
                <a:solidFill>
                  <a:schemeClr val="tx1"/>
                </a:solidFill>
              </a:rPr>
              <a:t>兩層之間的四支銅柱</a:t>
            </a:r>
            <a:endParaRPr lang="zh-TW" altLang="zh-TW" sz="3600" dirty="0">
              <a:solidFill>
                <a:schemeClr val="tx1"/>
              </a:solidFill>
            </a:endParaRPr>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5</a:t>
            </a:fld>
            <a:endParaRPr lang="es-ES" altLang="zh-TW"/>
          </a:p>
        </p:txBody>
      </p:sp>
      <p:sp>
        <p:nvSpPr>
          <p:cNvPr id="6" name="文字方塊 5"/>
          <p:cNvSpPr txBox="1"/>
          <p:nvPr/>
        </p:nvSpPr>
        <p:spPr>
          <a:xfrm>
            <a:off x="3210087" y="5534316"/>
            <a:ext cx="2723823" cy="369332"/>
          </a:xfrm>
          <a:prstGeom prst="rect">
            <a:avLst/>
          </a:prstGeom>
          <a:noFill/>
        </p:spPr>
        <p:txBody>
          <a:bodyPr wrap="none" rtlCol="0">
            <a:spAutoFit/>
          </a:bodyPr>
          <a:lstStyle/>
          <a:p>
            <a:pPr algn="ctr"/>
            <a:r>
              <a:rPr lang="zh-TW" altLang="en-US" dirty="0" smtClean="0">
                <a:latin typeface="微軟正黑體" panose="020B0604030504040204" pitchFamily="34" charset="-120"/>
                <a:ea typeface="微軟正黑體" panose="020B0604030504040204" pitchFamily="34" charset="-120"/>
              </a:rPr>
              <a:t>從下方以螺絲鎖緊固定。</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5000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1.</a:t>
            </a:r>
            <a:r>
              <a:rPr lang="zh-TW" altLang="en-US" sz="3600" dirty="0">
                <a:solidFill>
                  <a:schemeClr val="tx1"/>
                </a:solidFill>
              </a:rPr>
              <a:t> 組裝小機器人：</a:t>
            </a:r>
            <a:br>
              <a:rPr lang="zh-TW" altLang="en-US" sz="3600" dirty="0">
                <a:solidFill>
                  <a:schemeClr val="tx1"/>
                </a:solidFill>
              </a:rPr>
            </a:br>
            <a:r>
              <a:rPr lang="zh-TW" altLang="en-US" sz="3600" dirty="0" smtClean="0">
                <a:solidFill>
                  <a:schemeClr val="tx1"/>
                </a:solidFill>
              </a:rPr>
              <a:t>第二層平台對</a:t>
            </a:r>
            <a:r>
              <a:rPr lang="zh-TW" altLang="en-US" sz="3600" dirty="0" smtClean="0">
                <a:solidFill>
                  <a:schemeClr val="tx1"/>
                </a:solidFill>
              </a:rPr>
              <a:t>好孔位，鎖上螺絲</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6</a:t>
            </a:fld>
            <a:endParaRPr lang="es-ES" altLang="zh-TW"/>
          </a:p>
        </p:txBody>
      </p:sp>
      <p:pic>
        <p:nvPicPr>
          <p:cNvPr id="2" name="圖片 1"/>
          <p:cNvPicPr>
            <a:picLocks noChangeAspect="1"/>
          </p:cNvPicPr>
          <p:nvPr/>
        </p:nvPicPr>
        <p:blipFill>
          <a:blip r:embed="rId2"/>
          <a:stretch>
            <a:fillRect/>
          </a:stretch>
        </p:blipFill>
        <p:spPr>
          <a:xfrm>
            <a:off x="1919688" y="1600199"/>
            <a:ext cx="5304623" cy="4525963"/>
          </a:xfrm>
          <a:prstGeom prst="rect">
            <a:avLst/>
          </a:prstGeom>
        </p:spPr>
      </p:pic>
    </p:spTree>
    <p:extLst>
      <p:ext uri="{BB962C8B-B14F-4D97-AF65-F5344CB8AC3E}">
        <p14:creationId xmlns:p14="http://schemas.microsoft.com/office/powerpoint/2010/main" val="1831549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1.</a:t>
            </a:r>
            <a:r>
              <a:rPr lang="zh-TW" altLang="en-US" sz="3600" dirty="0">
                <a:solidFill>
                  <a:schemeClr val="tx1"/>
                </a:solidFill>
              </a:rPr>
              <a:t> 組裝小機器人：</a:t>
            </a:r>
            <a:br>
              <a:rPr lang="zh-TW" altLang="en-US" sz="3600" dirty="0">
                <a:solidFill>
                  <a:schemeClr val="tx1"/>
                </a:solidFill>
              </a:rPr>
            </a:br>
            <a:r>
              <a:rPr lang="zh-TW" altLang="en-US" sz="3600" dirty="0">
                <a:solidFill>
                  <a:schemeClr val="tx1"/>
                </a:solidFill>
              </a:rPr>
              <a:t>安裝 </a:t>
            </a:r>
            <a:r>
              <a:rPr lang="en-US" altLang="zh-TW" sz="3600" dirty="0" smtClean="0">
                <a:solidFill>
                  <a:schemeClr val="tx1"/>
                </a:solidFill>
              </a:rPr>
              <a:t>Arduino </a:t>
            </a:r>
            <a:r>
              <a:rPr lang="zh-TW" altLang="en-US" sz="3600" dirty="0" smtClean="0">
                <a:solidFill>
                  <a:schemeClr val="tx1"/>
                </a:solidFill>
              </a:rPr>
              <a:t>以及感測器擴充板</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7</a:t>
            </a:fld>
            <a:endParaRPr lang="es-ES" altLang="zh-TW"/>
          </a:p>
        </p:txBody>
      </p:sp>
      <p:pic>
        <p:nvPicPr>
          <p:cNvPr id="2" name="圖片 1"/>
          <p:cNvPicPr>
            <a:picLocks noChangeAspect="1"/>
          </p:cNvPicPr>
          <p:nvPr/>
        </p:nvPicPr>
        <p:blipFill>
          <a:blip r:embed="rId2"/>
          <a:stretch>
            <a:fillRect/>
          </a:stretch>
        </p:blipFill>
        <p:spPr>
          <a:xfrm>
            <a:off x="2050346" y="1600200"/>
            <a:ext cx="5043308" cy="4525963"/>
          </a:xfrm>
          <a:prstGeom prst="rect">
            <a:avLst/>
          </a:prstGeom>
        </p:spPr>
      </p:pic>
    </p:spTree>
    <p:extLst>
      <p:ext uri="{BB962C8B-B14F-4D97-AF65-F5344CB8AC3E}">
        <p14:creationId xmlns:p14="http://schemas.microsoft.com/office/powerpoint/2010/main" val="187738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1.</a:t>
            </a:r>
            <a:r>
              <a:rPr lang="zh-TW" altLang="en-US" sz="3600" dirty="0">
                <a:solidFill>
                  <a:schemeClr val="tx1"/>
                </a:solidFill>
              </a:rPr>
              <a:t> 組裝小機器人：</a:t>
            </a:r>
            <a:br>
              <a:rPr lang="zh-TW" altLang="en-US" sz="3600" dirty="0">
                <a:solidFill>
                  <a:schemeClr val="tx1"/>
                </a:solidFill>
              </a:rPr>
            </a:br>
            <a:r>
              <a:rPr lang="zh-TW" altLang="en-US" sz="3600" dirty="0">
                <a:solidFill>
                  <a:schemeClr val="tx1"/>
                </a:solidFill>
              </a:rPr>
              <a:t>安裝</a:t>
            </a:r>
            <a:r>
              <a:rPr lang="zh-TW" altLang="en-US" sz="3600" dirty="0" smtClean="0">
                <a:solidFill>
                  <a:schemeClr val="tx1"/>
                </a:solidFill>
              </a:rPr>
              <a:t>紅外線接收器</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8</a:t>
            </a:fld>
            <a:endParaRPr lang="es-ES" altLang="zh-TW"/>
          </a:p>
        </p:txBody>
      </p:sp>
      <p:pic>
        <p:nvPicPr>
          <p:cNvPr id="2" name="圖片 1"/>
          <p:cNvPicPr>
            <a:picLocks noChangeAspect="1"/>
          </p:cNvPicPr>
          <p:nvPr/>
        </p:nvPicPr>
        <p:blipFill>
          <a:blip r:embed="rId2"/>
          <a:stretch>
            <a:fillRect/>
          </a:stretch>
        </p:blipFill>
        <p:spPr>
          <a:xfrm>
            <a:off x="1925363" y="1592560"/>
            <a:ext cx="5293274" cy="4525963"/>
          </a:xfrm>
          <a:prstGeom prst="rect">
            <a:avLst/>
          </a:prstGeom>
        </p:spPr>
      </p:pic>
    </p:spTree>
    <p:extLst>
      <p:ext uri="{BB962C8B-B14F-4D97-AF65-F5344CB8AC3E}">
        <p14:creationId xmlns:p14="http://schemas.microsoft.com/office/powerpoint/2010/main" val="540900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88640"/>
            <a:ext cx="8229600" cy="981075"/>
          </a:xfrm>
        </p:spPr>
        <p:txBody>
          <a:bodyPr/>
          <a:lstStyle/>
          <a:p>
            <a:r>
              <a:rPr lang="en-US" altLang="zh-TW" sz="3600" dirty="0">
                <a:solidFill>
                  <a:schemeClr val="tx1"/>
                </a:solidFill>
              </a:rPr>
              <a:t>1.</a:t>
            </a:r>
            <a:r>
              <a:rPr lang="zh-TW" altLang="en-US" sz="3600" dirty="0">
                <a:solidFill>
                  <a:schemeClr val="tx1"/>
                </a:solidFill>
              </a:rPr>
              <a:t> 組裝小機器人：</a:t>
            </a:r>
            <a:br>
              <a:rPr lang="zh-TW" altLang="en-US" sz="3600" dirty="0">
                <a:solidFill>
                  <a:schemeClr val="tx1"/>
                </a:solidFill>
              </a:rPr>
            </a:br>
            <a:r>
              <a:rPr lang="zh-TW" altLang="en-US" sz="3600" dirty="0">
                <a:solidFill>
                  <a:schemeClr val="tx1"/>
                </a:solidFill>
              </a:rPr>
              <a:t>連接感測器擴充板</a:t>
            </a:r>
            <a:r>
              <a:rPr lang="zh-TW" altLang="en-US" sz="3600" dirty="0" smtClean="0">
                <a:solidFill>
                  <a:schemeClr val="tx1"/>
                </a:solidFill>
              </a:rPr>
              <a:t>與 </a:t>
            </a:r>
            <a:r>
              <a:rPr lang="en-US" altLang="zh-TW" sz="3600" dirty="0" smtClean="0">
                <a:solidFill>
                  <a:schemeClr val="tx1"/>
                </a:solidFill>
              </a:rPr>
              <a:t>L298N </a:t>
            </a:r>
            <a:r>
              <a:rPr lang="zh-TW" altLang="en-US" sz="3600" dirty="0">
                <a:solidFill>
                  <a:schemeClr val="tx1"/>
                </a:solidFill>
              </a:rPr>
              <a:t>馬達驅動板</a:t>
            </a:r>
            <a:endParaRPr lang="zh-TW" altLang="zh-TW" sz="3600" dirty="0">
              <a:solidFill>
                <a:schemeClr val="tx1"/>
              </a:solidFill>
            </a:endParaRPr>
          </a:p>
        </p:txBody>
      </p:sp>
      <p:sp>
        <p:nvSpPr>
          <p:cNvPr id="106499" name="Rectangle 3"/>
          <p:cNvSpPr>
            <a:spLocks noGrp="1" noChangeArrowheads="1"/>
          </p:cNvSpPr>
          <p:nvPr>
            <p:ph type="body" idx="1"/>
          </p:nvPr>
        </p:nvSpPr>
        <p:spPr/>
        <p:txBody>
          <a:bodyPr/>
          <a:lstStyle/>
          <a:p>
            <a:endParaRPr lang="en-US" altLang="zh-TW" sz="2000" dirty="0"/>
          </a:p>
        </p:txBody>
      </p:sp>
      <p:sp>
        <p:nvSpPr>
          <p:cNvPr id="3" name="投影片編號版面配置區 2"/>
          <p:cNvSpPr>
            <a:spLocks noGrp="1"/>
          </p:cNvSpPr>
          <p:nvPr>
            <p:ph type="sldNum" sz="quarter" idx="12"/>
          </p:nvPr>
        </p:nvSpPr>
        <p:spPr/>
        <p:txBody>
          <a:bodyPr/>
          <a:lstStyle/>
          <a:p>
            <a:fld id="{B5F72963-4437-4D00-9984-BB7723DEAC00}" type="slidenum">
              <a:rPr lang="es-ES" altLang="zh-TW" smtClean="0"/>
              <a:pPr/>
              <a:t>9</a:t>
            </a:fld>
            <a:endParaRPr lang="es-ES" altLang="zh-TW"/>
          </a:p>
        </p:txBody>
      </p:sp>
      <p:pic>
        <p:nvPicPr>
          <p:cNvPr id="2" name="圖片 1"/>
          <p:cNvPicPr>
            <a:picLocks noChangeAspect="1"/>
          </p:cNvPicPr>
          <p:nvPr/>
        </p:nvPicPr>
        <p:blipFill>
          <a:blip r:embed="rId2"/>
          <a:stretch>
            <a:fillRect/>
          </a:stretch>
        </p:blipFill>
        <p:spPr>
          <a:xfrm>
            <a:off x="2051720" y="1604973"/>
            <a:ext cx="5040560" cy="4535463"/>
          </a:xfrm>
          <a:prstGeom prst="rect">
            <a:avLst/>
          </a:prstGeom>
        </p:spPr>
      </p:pic>
    </p:spTree>
    <p:extLst>
      <p:ext uri="{BB962C8B-B14F-4D97-AF65-F5344CB8AC3E}">
        <p14:creationId xmlns:p14="http://schemas.microsoft.com/office/powerpoint/2010/main" val="234731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iseño predeterminado">
  <a:themeElements>
    <a:clrScheme name="氣流">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zh-TW"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zh-TW"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zh-TW"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zh-TW"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zh-TW"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altLang="zh-TW"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9998</TotalTime>
  <Words>970</Words>
  <Application>Microsoft Office PowerPoint</Application>
  <PresentationFormat>如螢幕大小 (4:3)</PresentationFormat>
  <Paragraphs>131</Paragraphs>
  <Slides>22</Slides>
  <Notes>1</Notes>
  <HiddenSlides>0</HiddenSlides>
  <MMClips>0</MMClips>
  <ScaleCrop>false</ScaleCrop>
  <HeadingPairs>
    <vt:vector size="6" baseType="variant">
      <vt:variant>
        <vt:lpstr>使用字型</vt:lpstr>
      </vt:variant>
      <vt:variant>
        <vt:i4>5</vt:i4>
      </vt:variant>
      <vt:variant>
        <vt:lpstr>佈景主題</vt:lpstr>
      </vt:variant>
      <vt:variant>
        <vt:i4>3</vt:i4>
      </vt:variant>
      <vt:variant>
        <vt:lpstr>投影片標題</vt:lpstr>
      </vt:variant>
      <vt:variant>
        <vt:i4>22</vt:i4>
      </vt:variant>
    </vt:vector>
  </HeadingPairs>
  <TitlesOfParts>
    <vt:vector size="30" baseType="lpstr">
      <vt:lpstr>微軟正黑體</vt:lpstr>
      <vt:lpstr>新細明體</vt:lpstr>
      <vt:lpstr>Arial</vt:lpstr>
      <vt:lpstr>Calibri</vt:lpstr>
      <vt:lpstr>Consolas</vt:lpstr>
      <vt:lpstr>Diseño predeterminado</vt:lpstr>
      <vt:lpstr>1_Diseño predeterminado</vt:lpstr>
      <vt:lpstr>2_Diseño predeterminado</vt:lpstr>
      <vt:lpstr>老人福祉科技創新產品設計 跨領域人才培育計畫 Workshop 6 非藥物治療 x 人機互動設計 機器人實作  此投影片、函式庫與範例程式碼可到這裡下載 https://goo.gl/FEXt4e</vt:lpstr>
      <vt:lpstr>今天我們一起來做以下這些有趣的事情</vt:lpstr>
      <vt:lpstr>先把電池拿來充電 (注意正負極)</vt:lpstr>
      <vt:lpstr>1. 組裝小機器人： 連接 L298N 馬達驅動板的電源線</vt:lpstr>
      <vt:lpstr>1. 組裝小機器人： 安裝兩層之間的四支銅柱</vt:lpstr>
      <vt:lpstr>1. 組裝小機器人： 第二層平台對好孔位，鎖上螺絲</vt:lpstr>
      <vt:lpstr>1. 組裝小機器人： 安裝 Arduino 以及感測器擴充板</vt:lpstr>
      <vt:lpstr>1. 組裝小機器人： 安裝紅外線接收器</vt:lpstr>
      <vt:lpstr>1. 組裝小機器人： 連接感測器擴充板與 L298N 馬達驅動板</vt:lpstr>
      <vt:lpstr>1. 組裝小機器人： 連接感測器擴充板與紅外線模組</vt:lpstr>
      <vt:lpstr>OK！ 組裝完成！</vt:lpstr>
      <vt:lpstr>2. 寫程式來控制小機器人的行動： 安裝開發環境</vt:lpstr>
      <vt:lpstr>2. 寫程式來控制小機器人的行動： 使用範例程式</vt:lpstr>
      <vt:lpstr>2. 寫程式來控制小機器人的行動： Arduino 程式的基本架構</vt:lpstr>
      <vt:lpstr>2. 寫程式來控制小機器人的行動： L298N 馬達驅動板的工作原理</vt:lpstr>
      <vt:lpstr>2. 寫程式來控制小機器人的行動： PWM (Pulse Width Modulation) 說明</vt:lpstr>
      <vt:lpstr>2. 寫程式來控制小機器人的行動： 修改範例程式</vt:lpstr>
      <vt:lpstr>3. 寫程式來接收紅外線訊號： 使用範例程式</vt:lpstr>
      <vt:lpstr>3. 寫程式來接收紅外線訊號： 修改範例程式</vt:lpstr>
      <vt:lpstr>4. 把前面兩個程式整合起來， 組成紅外線遙控的小機器人</vt:lpstr>
      <vt:lpstr>進階挑戰</vt:lpstr>
      <vt:lpstr>感謝大家的 熱情參與</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pclin</cp:lastModifiedBy>
  <cp:revision>1037</cp:revision>
  <dcterms:created xsi:type="dcterms:W3CDTF">2010-05-23T14:28:12Z</dcterms:created>
  <dcterms:modified xsi:type="dcterms:W3CDTF">2018-03-31T03:31:19Z</dcterms:modified>
</cp:coreProperties>
</file>